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684" r:id="rId2"/>
    <p:sldId id="678" r:id="rId3"/>
    <p:sldId id="688" r:id="rId4"/>
    <p:sldId id="689" r:id="rId5"/>
    <p:sldId id="690" r:id="rId6"/>
    <p:sldId id="691" r:id="rId7"/>
    <p:sldId id="692" r:id="rId8"/>
    <p:sldId id="693" r:id="rId9"/>
    <p:sldId id="713" r:id="rId10"/>
    <p:sldId id="705" r:id="rId11"/>
    <p:sldId id="807" r:id="rId12"/>
    <p:sldId id="707" r:id="rId13"/>
    <p:sldId id="808" r:id="rId14"/>
    <p:sldId id="746" r:id="rId15"/>
    <p:sldId id="710" r:id="rId16"/>
    <p:sldId id="855" r:id="rId17"/>
    <p:sldId id="715" r:id="rId18"/>
    <p:sldId id="856" r:id="rId19"/>
    <p:sldId id="854" r:id="rId20"/>
    <p:sldId id="717" r:id="rId21"/>
    <p:sldId id="718" r:id="rId22"/>
    <p:sldId id="719" r:id="rId23"/>
    <p:sldId id="720" r:id="rId24"/>
    <p:sldId id="723" r:id="rId25"/>
    <p:sldId id="724" r:id="rId26"/>
    <p:sldId id="749" r:id="rId27"/>
    <p:sldId id="750" r:id="rId28"/>
    <p:sldId id="729" r:id="rId29"/>
    <p:sldId id="731" r:id="rId30"/>
    <p:sldId id="739" r:id="rId31"/>
    <p:sldId id="74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6699"/>
    <a:srgbClr val="7030A0"/>
    <a:srgbClr val="0070C0"/>
    <a:srgbClr val="FFFF00"/>
    <a:srgbClr val="FF0066"/>
    <a:srgbClr val="00B050"/>
    <a:srgbClr val="6699FF"/>
    <a:srgbClr val="FF3399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61" autoAdjust="0"/>
    <p:restoredTop sz="77791" autoAdjust="0"/>
  </p:normalViewPr>
  <p:slideViewPr>
    <p:cSldViewPr snapToGrid="0">
      <p:cViewPr varScale="1">
        <p:scale>
          <a:sx n="88" d="100"/>
          <a:sy n="88" d="100"/>
        </p:scale>
        <p:origin x="153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21930-EDD2-4D06-BB10-87BA25F8FEBD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DCD0EA-16F4-4306-982F-DE39E6578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272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25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81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47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620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428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46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797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459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080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042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24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39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5015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225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781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47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138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7513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156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1642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590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659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018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628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987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95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115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18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76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12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D0EA-16F4-4306-982F-DE39E6578E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21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5B9E2-5A48-4709-8168-EBA6EEC28D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FF9933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17AB4E-F87B-428E-A3E4-001DC91CB8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11536-CFAB-4798-BB08-127D1854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579D-2D24-4647-B052-8544591EBC4C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C7F893-DF27-407A-B76A-8794620CC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76897C-8A89-4EFB-A615-F057CF84C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5762-1938-4CE8-9956-6B980565E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0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1C568-6FAA-4D8B-8C36-B35A18FDE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E6F5D1-95F5-4551-86F3-78E17FBB30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9206A-E397-447B-92BC-1AF04D628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8DE665-D8F9-4812-8784-65D5C3ADE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579D-2D24-4647-B052-8544591EBC4C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BF5C5B-F957-49B9-B19E-98626F931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D5A2DB-9082-4A33-A0B3-646EF6FE8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5762-1938-4CE8-9956-6B980565E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77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2C8DA-19CE-4A9A-AD48-DA314FF08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EF1C3D-8FDE-4A92-BFCD-4AE18A788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17CB4-ACAB-493F-8D29-28B83FF40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579D-2D24-4647-B052-8544591EBC4C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6ECDA-EC5E-40CE-88D3-ACB16882A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EBF2D-EEEC-470B-988F-12DDE57E6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5762-1938-4CE8-9956-6B980565E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97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957379-23D5-405F-9663-443BBB7324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3F341-2E43-459C-BFD7-4764FDA012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82070-15C2-4DD7-9455-658FF9716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579D-2D24-4647-B052-8544591EBC4C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42C48-6112-4B64-8083-FB59F41E3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7891E-F6A1-4EAD-9EC0-48CF4251F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5762-1938-4CE8-9956-6B980565E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340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2242-B6B0-40E6-A83C-7256BD1E4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EFF00-7CFC-475C-AF09-D6E5BA9F8D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99FCC-3E2F-45D9-9475-ED82E62C4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579D-2D24-4647-B052-8544591EBC4C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E79AFF-DB72-4AED-9CEE-ABBA00C46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282D8-6E0F-4606-B435-5735840F9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5762-1938-4CE8-9956-6B980565E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5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1769F-2DF5-4865-82AD-7CA612EB6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rgbClr val="FFC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CFA3C-D50E-48DF-AC9E-21156BC0F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E6717-6866-47BF-A53E-6234DF8E8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579D-2D24-4647-B052-8544591EBC4C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B49BA-367B-4778-88BC-4EF882465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DD096-8C13-43F7-B6CA-6454521C0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5762-1938-4CE8-9956-6B980565E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57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9F760-73A7-4C38-9654-E30545B25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7CFEE-C641-4BA3-89F7-E56FCCFBC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00841D-89F1-4E67-BC71-E2C11372E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76A49B-0A14-4DDD-A853-6068D0C07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579D-2D24-4647-B052-8544591EBC4C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8FB6E-352F-4A9C-AD09-6977307D7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9468F3-73CF-468C-A6FD-00B78AF2D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5762-1938-4CE8-9956-6B980565E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918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59CE9-750D-4E21-A9CA-208C8DA7F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EF962-63CB-43AA-B304-CCF7DA77D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696214-A301-49F4-98A5-53191EDDF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028A4F-FCA0-47F6-8743-1E93CE3685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83CC54-8BF7-4D31-995F-9F3DFC5FA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07B8A9-61D7-4271-A704-02EF2544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579D-2D24-4647-B052-8544591EBC4C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CBDAC7-F758-40F2-B229-0463BA573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C47041-1606-437C-A0A0-37CA35BBE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5762-1938-4CE8-9956-6B980565E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17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1B55C-B8F9-4942-9D78-37EDAD589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39"/>
            <a:ext cx="12192000" cy="847897"/>
          </a:xfrm>
          <a:noFill/>
        </p:spPr>
        <p:txBody>
          <a:bodyPr>
            <a:normAutofit/>
          </a:bodyPr>
          <a:lstStyle>
            <a:lvl1pPr algn="ctr">
              <a:defRPr sz="4000">
                <a:solidFill>
                  <a:srgbClr val="FF9933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D678B9-DBA6-4F51-AF55-34E575AF1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579D-2D24-4647-B052-8544591EBC4C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CE9F4A-5030-4160-BC42-F30027296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F8B7E-885F-4B7B-98EB-327D0326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5762-1938-4CE8-9956-6B980565E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586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408A07-CD30-4CBA-A81A-F4A6B2E9F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579D-2D24-4647-B052-8544591EBC4C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48ACE0-77B2-40E0-9C35-7186FE519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5F3696-FF75-4152-95F9-DAF8770AD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5762-1938-4CE8-9956-6B980565E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88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408A07-CD30-4CBA-A81A-F4A6B2E9F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579D-2D24-4647-B052-8544591EBC4C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48ACE0-77B2-40E0-9C35-7186FE519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5F3696-FF75-4152-95F9-DAF8770AD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5762-1938-4CE8-9956-6B980565E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31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55CD4-72BE-4F87-8711-C6A98B938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084B6-E018-445D-86E0-3C5C8BD92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9846C-F381-4581-BF4D-859D632A66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466B8-F85A-4E89-84B3-F5DBC2F24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6579D-2D24-4647-B052-8544591EBC4C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F91C7-F69D-487B-88DD-AFD621F69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D884A-ACFC-4593-BFE2-74D8D2D10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B5762-1938-4CE8-9956-6B980565E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37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5CD0A3-D1EC-42E3-8BA0-3E83E16DD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78838B-5A6E-481E-A518-1D6F5A5F6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93857-3DBB-4866-BB69-A3C7D2249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6579D-2D24-4647-B052-8544591EBC4C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F21A2-8FFD-4A0D-964F-ECB18C1BCD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0F42C-5D77-4DCA-A640-54F2DC8D0A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B5762-1938-4CE8-9956-6B980565E6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945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60.png"/><Relationship Id="rId3" Type="http://schemas.openxmlformats.org/officeDocument/2006/relationships/image" Target="../media/image17.png"/><Relationship Id="rId7" Type="http://schemas.openxmlformats.org/officeDocument/2006/relationships/image" Target="../media/image221.png"/><Relationship Id="rId12" Type="http://schemas.openxmlformats.org/officeDocument/2006/relationships/image" Target="../media/image250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2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1.png"/><Relationship Id="rId11" Type="http://schemas.openxmlformats.org/officeDocument/2006/relationships/image" Target="../media/image18.png"/><Relationship Id="rId5" Type="http://schemas.openxmlformats.org/officeDocument/2006/relationships/image" Target="../media/image201.png"/><Relationship Id="rId15" Type="http://schemas.openxmlformats.org/officeDocument/2006/relationships/image" Target="../media/image280.png"/><Relationship Id="rId10" Type="http://schemas.openxmlformats.org/officeDocument/2006/relationships/image" Target="../media/image180.png"/><Relationship Id="rId4" Type="http://schemas.openxmlformats.org/officeDocument/2006/relationships/image" Target="../media/image191.png"/><Relationship Id="rId9" Type="http://schemas.openxmlformats.org/officeDocument/2006/relationships/image" Target="../media/image170.png"/><Relationship Id="rId14" Type="http://schemas.openxmlformats.org/officeDocument/2006/relationships/image" Target="../media/image27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4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33.png"/><Relationship Id="rId5" Type="http://schemas.openxmlformats.org/officeDocument/2006/relationships/image" Target="../media/image31.png"/><Relationship Id="rId10" Type="http://schemas.openxmlformats.org/officeDocument/2006/relationships/image" Target="../media/image24.jpe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36.pn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11" Type="http://schemas.openxmlformats.org/officeDocument/2006/relationships/image" Target="../media/image40.png"/><Relationship Id="rId5" Type="http://schemas.openxmlformats.org/officeDocument/2006/relationships/image" Target="../media/image38.png"/><Relationship Id="rId10" Type="http://schemas.openxmlformats.org/officeDocument/2006/relationships/image" Target="../media/image24.jpeg"/><Relationship Id="rId4" Type="http://schemas.openxmlformats.org/officeDocument/2006/relationships/image" Target="../media/image37.png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7132B9F1-C274-4D5A-873B-6B8FC2F891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34416"/>
            <a:ext cx="9144000" cy="1655762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sz="3200" dirty="0"/>
          </a:p>
          <a:p>
            <a:r>
              <a:rPr lang="en-US" sz="3200" dirty="0"/>
              <a:t>Jongho Lee	Mohit Gupta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68CD48-18F7-4BB5-ADCA-9A94A5D0B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053" y="5032109"/>
            <a:ext cx="3639894" cy="122543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1F1C872-86A0-48F8-8280-D09622601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24477"/>
            <a:ext cx="12192000" cy="2387600"/>
          </a:xfrm>
        </p:spPr>
        <p:txBody>
          <a:bodyPr>
            <a:normAutofit/>
          </a:bodyPr>
          <a:lstStyle/>
          <a:p>
            <a:r>
              <a:rPr lang="en-US" sz="6000" dirty="0"/>
              <a:t>Blocks-World Cameras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E0B458-0A05-4DCC-8FB6-0A9D54CA7656}"/>
              </a:ext>
            </a:extLst>
          </p:cNvPr>
          <p:cNvSpPr txBox="1"/>
          <p:nvPr/>
        </p:nvSpPr>
        <p:spPr>
          <a:xfrm>
            <a:off x="2400300" y="3471528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CVPR 2021 (Oral Presentation)</a:t>
            </a:r>
          </a:p>
        </p:txBody>
      </p:sp>
    </p:spTree>
    <p:extLst>
      <p:ext uri="{BB962C8B-B14F-4D97-AF65-F5344CB8AC3E}">
        <p14:creationId xmlns:p14="http://schemas.microsoft.com/office/powerpoint/2010/main" val="277922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be 173">
            <a:extLst>
              <a:ext uri="{FF2B5EF4-FFF2-40B4-BE49-F238E27FC236}">
                <a16:creationId xmlns:a16="http://schemas.microsoft.com/office/drawing/2014/main" id="{1FD5379A-4244-4BBE-A646-75A13C96DF4A}"/>
              </a:ext>
            </a:extLst>
          </p:cNvPr>
          <p:cNvSpPr>
            <a:spLocks/>
          </p:cNvSpPr>
          <p:nvPr/>
        </p:nvSpPr>
        <p:spPr>
          <a:xfrm>
            <a:off x="4962019" y="951929"/>
            <a:ext cx="2743200" cy="1554480"/>
          </a:xfrm>
          <a:prstGeom prst="cube">
            <a:avLst>
              <a:gd name="adj" fmla="val 26639"/>
            </a:avLst>
          </a:prstGeom>
          <a:solidFill>
            <a:schemeClr val="tx1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67A8D0-59A4-4BA7-83E1-0C0FA7E0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Blocks-World Cameras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6930423-979B-4145-ACF2-2D7A540DF033}"/>
              </a:ext>
            </a:extLst>
          </p:cNvPr>
          <p:cNvGrpSpPr/>
          <p:nvPr/>
        </p:nvGrpSpPr>
        <p:grpSpPr>
          <a:xfrm>
            <a:off x="5162351" y="1573151"/>
            <a:ext cx="1942712" cy="738982"/>
            <a:chOff x="5162351" y="1573151"/>
            <a:chExt cx="1942712" cy="738982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417E399E-BCA7-4467-9D18-FEB9871B3ABB}"/>
                </a:ext>
              </a:extLst>
            </p:cNvPr>
            <p:cNvGrpSpPr/>
            <p:nvPr/>
          </p:nvGrpSpPr>
          <p:grpSpPr>
            <a:xfrm>
              <a:off x="5162351" y="1573151"/>
              <a:ext cx="742537" cy="738982"/>
              <a:chOff x="5162351" y="1381127"/>
              <a:chExt cx="742537" cy="738982"/>
            </a:xfrm>
          </p:grpSpPr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76B5FFEB-C370-471E-A260-EEC104F117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2351" y="1381127"/>
                <a:ext cx="739063" cy="73898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240">
                <a:extLst>
                  <a:ext uri="{FF2B5EF4-FFF2-40B4-BE49-F238E27FC236}">
                    <a16:creationId xmlns:a16="http://schemas.microsoft.com/office/drawing/2014/main" id="{179F2840-760D-46F6-B801-A59D35BA9F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2025" y="1381127"/>
                <a:ext cx="732863" cy="73125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20D2439B-D6CA-44BE-9AF4-3288AF0BDC9E}"/>
                </a:ext>
              </a:extLst>
            </p:cNvPr>
            <p:cNvGrpSpPr/>
            <p:nvPr/>
          </p:nvGrpSpPr>
          <p:grpSpPr>
            <a:xfrm>
              <a:off x="6362526" y="1573151"/>
              <a:ext cx="742537" cy="738982"/>
              <a:chOff x="5162351" y="1381127"/>
              <a:chExt cx="742537" cy="738982"/>
            </a:xfrm>
          </p:grpSpPr>
          <p:cxnSp>
            <p:nvCxnSpPr>
              <p:cNvPr id="247" name="Straight Connector 246">
                <a:extLst>
                  <a:ext uri="{FF2B5EF4-FFF2-40B4-BE49-F238E27FC236}">
                    <a16:creationId xmlns:a16="http://schemas.microsoft.com/office/drawing/2014/main" id="{06D1E0B5-0666-44A6-A4B5-53CBF8AB45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62351" y="1381127"/>
                <a:ext cx="739063" cy="73898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>
                <a:extLst>
                  <a:ext uri="{FF2B5EF4-FFF2-40B4-BE49-F238E27FC236}">
                    <a16:creationId xmlns:a16="http://schemas.microsoft.com/office/drawing/2014/main" id="{370E1407-F1DF-49F6-A7B5-458019C8A4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72025" y="1381127"/>
                <a:ext cx="732863" cy="731252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5C6B9A-7914-43CE-9528-34BE838A6FA3}"/>
              </a:ext>
            </a:extLst>
          </p:cNvPr>
          <p:cNvGrpSpPr/>
          <p:nvPr/>
        </p:nvGrpSpPr>
        <p:grpSpPr>
          <a:xfrm>
            <a:off x="6665578" y="3277045"/>
            <a:ext cx="2091072" cy="1613595"/>
            <a:chOff x="6665578" y="3277045"/>
            <a:chExt cx="2091072" cy="16135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FBB3D82-F3AB-4E8E-BB40-72CE323AB24B}"/>
                </a:ext>
              </a:extLst>
            </p:cNvPr>
            <p:cNvSpPr/>
            <p:nvPr/>
          </p:nvSpPr>
          <p:spPr>
            <a:xfrm>
              <a:off x="6665579" y="3277045"/>
              <a:ext cx="2091071" cy="1613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124F55F-CF38-4AAC-831C-D93C25EABC17}"/>
                </a:ext>
              </a:extLst>
            </p:cNvPr>
            <p:cNvGrpSpPr/>
            <p:nvPr/>
          </p:nvGrpSpPr>
          <p:grpSpPr>
            <a:xfrm>
              <a:off x="6665578" y="3846259"/>
              <a:ext cx="475166" cy="475166"/>
              <a:chOff x="3375066" y="3605719"/>
              <a:chExt cx="475166" cy="475166"/>
            </a:xfrm>
            <a:solidFill>
              <a:schemeClr val="bg1"/>
            </a:solidFill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A45D3BD-A5E0-4E76-8060-833AEACADA67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7461E47-A9E8-4A77-B837-835348F7E69F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31F14F9-B6CA-4CBD-8A21-C6B5A1A3E7ED}"/>
                </a:ext>
              </a:extLst>
            </p:cNvPr>
            <p:cNvGrpSpPr/>
            <p:nvPr/>
          </p:nvGrpSpPr>
          <p:grpSpPr>
            <a:xfrm>
              <a:off x="7204213" y="3846259"/>
              <a:ext cx="475166" cy="475166"/>
              <a:chOff x="3375066" y="3605719"/>
              <a:chExt cx="475166" cy="475166"/>
            </a:xfrm>
            <a:solidFill>
              <a:schemeClr val="bg1"/>
            </a:solidFill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41B85C7-8CD0-4E6D-AB58-0504FCEBD032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1423237-3071-4B4C-B077-6B6B7ACA41AA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F368CD2-672B-4CA4-B060-E00D70777587}"/>
                </a:ext>
              </a:extLst>
            </p:cNvPr>
            <p:cNvGrpSpPr/>
            <p:nvPr/>
          </p:nvGrpSpPr>
          <p:grpSpPr>
            <a:xfrm>
              <a:off x="7742848" y="3846259"/>
              <a:ext cx="475166" cy="475166"/>
              <a:chOff x="3375066" y="3605719"/>
              <a:chExt cx="475166" cy="475166"/>
            </a:xfrm>
            <a:solidFill>
              <a:schemeClr val="bg1"/>
            </a:solidFill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FE29162-B760-48CD-80C3-B2B9E4DF77EB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11518BB-8165-4BFF-8461-57E0E2D01776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7F6E736-B156-403C-B3B6-B79096322EC6}"/>
                </a:ext>
              </a:extLst>
            </p:cNvPr>
            <p:cNvGrpSpPr/>
            <p:nvPr/>
          </p:nvGrpSpPr>
          <p:grpSpPr>
            <a:xfrm>
              <a:off x="8281484" y="3846259"/>
              <a:ext cx="475166" cy="475166"/>
              <a:chOff x="3375066" y="3605719"/>
              <a:chExt cx="475166" cy="475166"/>
            </a:xfrm>
            <a:solidFill>
              <a:schemeClr val="bg1"/>
            </a:solidFill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AF69E0A-C0EB-4597-A68C-35A41C3282E7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B6FE8C3-1CED-4FFC-A888-6FE063435C63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DA3A2EB8-1D41-43ED-B6A7-A3DD3B1B25A1}"/>
                </a:ext>
              </a:extLst>
            </p:cNvPr>
            <p:cNvGrpSpPr/>
            <p:nvPr/>
          </p:nvGrpSpPr>
          <p:grpSpPr>
            <a:xfrm>
              <a:off x="6665578" y="3277045"/>
              <a:ext cx="2091072" cy="475166"/>
              <a:chOff x="6665578" y="3654235"/>
              <a:chExt cx="2091072" cy="475166"/>
            </a:xfrm>
            <a:solidFill>
              <a:schemeClr val="bg1"/>
            </a:solidFill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BA68E985-8845-420D-B317-EFB2D04CA624}"/>
                  </a:ext>
                </a:extLst>
              </p:cNvPr>
              <p:cNvGrpSpPr/>
              <p:nvPr/>
            </p:nvGrpSpPr>
            <p:grpSpPr>
              <a:xfrm>
                <a:off x="6665578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0678A79A-65B6-48EE-BD46-A702C0FDDC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E2260A27-C2F0-4DCA-BC3C-2355652EE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82047691-83B1-4577-8E7F-5B3929BBF843}"/>
                  </a:ext>
                </a:extLst>
              </p:cNvPr>
              <p:cNvGrpSpPr/>
              <p:nvPr/>
            </p:nvGrpSpPr>
            <p:grpSpPr>
              <a:xfrm>
                <a:off x="7204213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381413C7-366B-47E8-BB34-49EA9BB26F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C2576BF8-C367-4569-BDF7-6BB7279C46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F603553A-5BC5-4663-BB82-5CCA90F59157}"/>
                  </a:ext>
                </a:extLst>
              </p:cNvPr>
              <p:cNvGrpSpPr/>
              <p:nvPr/>
            </p:nvGrpSpPr>
            <p:grpSpPr>
              <a:xfrm>
                <a:off x="7742848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22897E2C-62EB-414B-A413-FBF8A79533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570AA88E-FE44-4630-95CC-EB936C5D6F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6967A5B5-AE6B-4FB0-9BC4-6257FAA51C93}"/>
                  </a:ext>
                </a:extLst>
              </p:cNvPr>
              <p:cNvGrpSpPr/>
              <p:nvPr/>
            </p:nvGrpSpPr>
            <p:grpSpPr>
              <a:xfrm>
                <a:off x="8281484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DB573080-E343-4F85-AB2F-60542F035B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E265AC6D-892E-4D2C-9127-96ADCA7EA5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3BD41DF4-4CE6-41CA-8F69-A490A9F1C736}"/>
                </a:ext>
              </a:extLst>
            </p:cNvPr>
            <p:cNvGrpSpPr/>
            <p:nvPr/>
          </p:nvGrpSpPr>
          <p:grpSpPr>
            <a:xfrm>
              <a:off x="6665578" y="4415474"/>
              <a:ext cx="2091072" cy="475166"/>
              <a:chOff x="6665578" y="3654235"/>
              <a:chExt cx="2091072" cy="475166"/>
            </a:xfrm>
            <a:solidFill>
              <a:schemeClr val="bg1"/>
            </a:solidFill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7146E183-9483-4186-8100-3DFE6F7F6FF3}"/>
                  </a:ext>
                </a:extLst>
              </p:cNvPr>
              <p:cNvGrpSpPr/>
              <p:nvPr/>
            </p:nvGrpSpPr>
            <p:grpSpPr>
              <a:xfrm>
                <a:off x="6665578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D83BC399-C6A8-4D0F-B1E0-5D9A9DC72D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4A400A29-ACCF-4541-BC83-066D0A306F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E448594A-7EEE-431D-A0B2-940F202A9FCB}"/>
                  </a:ext>
                </a:extLst>
              </p:cNvPr>
              <p:cNvGrpSpPr/>
              <p:nvPr/>
            </p:nvGrpSpPr>
            <p:grpSpPr>
              <a:xfrm>
                <a:off x="7204213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E0CFE18E-A3AC-46B6-B1D1-0B1819B16C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C2A1E2E3-0942-42AF-8F03-FE4DE55992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49DD0A47-A89B-486B-AF49-9B88A4B395A9}"/>
                  </a:ext>
                </a:extLst>
              </p:cNvPr>
              <p:cNvGrpSpPr/>
              <p:nvPr/>
            </p:nvGrpSpPr>
            <p:grpSpPr>
              <a:xfrm>
                <a:off x="7742848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2829CA97-1AF6-4D90-9A33-5D52287394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403400F1-114E-4D49-BE1A-0D5137C8BF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2CC3AF5E-437D-43B1-BC01-82FE42CB5897}"/>
                  </a:ext>
                </a:extLst>
              </p:cNvPr>
              <p:cNvGrpSpPr/>
              <p:nvPr/>
            </p:nvGrpSpPr>
            <p:grpSpPr>
              <a:xfrm>
                <a:off x="8281484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AE34D189-67A9-4810-A0A2-A5E3FCD093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470FF889-37E9-4882-BD16-6D6C0C27E7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1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CB1063-3691-41E2-9675-937F6D7648F8}"/>
              </a:ext>
            </a:extLst>
          </p:cNvPr>
          <p:cNvGrpSpPr/>
          <p:nvPr/>
        </p:nvGrpSpPr>
        <p:grpSpPr>
          <a:xfrm>
            <a:off x="3535144" y="3277045"/>
            <a:ext cx="2429492" cy="1618488"/>
            <a:chOff x="3535144" y="3277045"/>
            <a:chExt cx="2429492" cy="1618488"/>
          </a:xfrm>
        </p:grpSpPr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AB767FD3-A978-4C69-BC32-E087760D4F74}"/>
                </a:ext>
              </a:extLst>
            </p:cNvPr>
            <p:cNvSpPr/>
            <p:nvPr/>
          </p:nvSpPr>
          <p:spPr>
            <a:xfrm flipH="1">
              <a:off x="3535144" y="3277045"/>
              <a:ext cx="2091071" cy="1613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9" name="Cube 248">
              <a:extLst>
                <a:ext uri="{FF2B5EF4-FFF2-40B4-BE49-F238E27FC236}">
                  <a16:creationId xmlns:a16="http://schemas.microsoft.com/office/drawing/2014/main" id="{0102242D-45C2-4A16-A5F9-6845F1DF240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2391" y="3580445"/>
              <a:ext cx="1371600" cy="777240"/>
            </a:xfrm>
            <a:prstGeom prst="cube">
              <a:avLst>
                <a:gd name="adj" fmla="val 26639"/>
              </a:avLst>
            </a:prstGeom>
            <a:solidFill>
              <a:schemeClr val="tx1">
                <a:lumMod val="50000"/>
              </a:schemeClr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id="{4EBD18F6-7875-4614-A0ED-85A6685F5D74}"/>
                </a:ext>
              </a:extLst>
            </p:cNvPr>
            <p:cNvGrpSpPr/>
            <p:nvPr/>
          </p:nvGrpSpPr>
          <p:grpSpPr>
            <a:xfrm flipH="1">
              <a:off x="5151050" y="3846259"/>
              <a:ext cx="475166" cy="475166"/>
              <a:chOff x="3375066" y="3605719"/>
              <a:chExt cx="475166" cy="475166"/>
            </a:xfrm>
          </p:grpSpPr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75E54DB1-6CC5-4D70-8501-DBA70F0D2278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851E0C1F-53E0-499A-BB21-67D1D02C7A20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D605E1D3-F66A-43EC-9D51-FAF32BBDE1A5}"/>
                </a:ext>
              </a:extLst>
            </p:cNvPr>
            <p:cNvGrpSpPr/>
            <p:nvPr/>
          </p:nvGrpSpPr>
          <p:grpSpPr>
            <a:xfrm flipH="1">
              <a:off x="4612415" y="3846259"/>
              <a:ext cx="475166" cy="475166"/>
              <a:chOff x="3375066" y="3605719"/>
              <a:chExt cx="475166" cy="475166"/>
            </a:xfrm>
          </p:grpSpPr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875C2564-ED8B-43B0-B14A-A4118C7D8278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34049B0F-2A92-4E9B-9331-3409425AECB3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82902E7C-3F8C-40A7-A36A-C9D5A04CE178}"/>
                </a:ext>
              </a:extLst>
            </p:cNvPr>
            <p:cNvSpPr/>
            <p:nvPr/>
          </p:nvSpPr>
          <p:spPr>
            <a:xfrm>
              <a:off x="5635452" y="3552825"/>
              <a:ext cx="329184" cy="8208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6" name="Straight Connector 255">
              <a:extLst>
                <a:ext uri="{FF2B5EF4-FFF2-40B4-BE49-F238E27FC236}">
                  <a16:creationId xmlns:a16="http://schemas.microsoft.com/office/drawing/2014/main" id="{B49F113B-D8CF-4C86-9BF4-377E446ABE69}"/>
                </a:ext>
              </a:extLst>
            </p:cNvPr>
            <p:cNvCxnSpPr>
              <a:cxnSpLocks/>
            </p:cNvCxnSpPr>
            <p:nvPr/>
          </p:nvCxnSpPr>
          <p:spPr>
            <a:xfrm>
              <a:off x="5626215" y="3277045"/>
              <a:ext cx="0" cy="16184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EB4923-FB2B-4DCA-BD95-C6C60B0D27B0}"/>
              </a:ext>
            </a:extLst>
          </p:cNvPr>
          <p:cNvGrpSpPr/>
          <p:nvPr/>
        </p:nvGrpSpPr>
        <p:grpSpPr>
          <a:xfrm>
            <a:off x="6665577" y="3275006"/>
            <a:ext cx="2091073" cy="2570912"/>
            <a:chOff x="6665577" y="3275006"/>
            <a:chExt cx="2091073" cy="257091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AD66E42-234D-4450-9902-142DA4DE4658}"/>
                </a:ext>
              </a:extLst>
            </p:cNvPr>
            <p:cNvCxnSpPr>
              <a:cxnSpLocks/>
            </p:cNvCxnSpPr>
            <p:nvPr/>
          </p:nvCxnSpPr>
          <p:spPr>
            <a:xfrm>
              <a:off x="6665578" y="3277045"/>
              <a:ext cx="1351466" cy="256887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B9497A9-A610-402B-A871-B1E551CC6E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7044" y="4890640"/>
              <a:ext cx="739606" cy="95527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333B9BB1-C745-4B1C-B446-6D924E7DEBCA}"/>
                </a:ext>
              </a:extLst>
            </p:cNvPr>
            <p:cNvCxnSpPr>
              <a:cxnSpLocks/>
            </p:cNvCxnSpPr>
            <p:nvPr/>
          </p:nvCxnSpPr>
          <p:spPr>
            <a:xfrm>
              <a:off x="6665577" y="4890640"/>
              <a:ext cx="1351467" cy="95527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26EB76F-57F8-4D68-8885-4F22628582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7044" y="3275006"/>
              <a:ext cx="739606" cy="257091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1E642A8-0557-498E-BC6B-0FE8ED3ACD4F}"/>
              </a:ext>
            </a:extLst>
          </p:cNvPr>
          <p:cNvGrpSpPr/>
          <p:nvPr/>
        </p:nvGrpSpPr>
        <p:grpSpPr>
          <a:xfrm flipH="1">
            <a:off x="3530524" y="3277045"/>
            <a:ext cx="2091073" cy="2570912"/>
            <a:chOff x="8864599" y="1111713"/>
            <a:chExt cx="2091073" cy="2570912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8A9B003-141A-4C4E-A869-B8E03E07AFE3}"/>
                </a:ext>
              </a:extLst>
            </p:cNvPr>
            <p:cNvCxnSpPr>
              <a:cxnSpLocks/>
            </p:cNvCxnSpPr>
            <p:nvPr/>
          </p:nvCxnSpPr>
          <p:spPr>
            <a:xfrm>
              <a:off x="8864600" y="1113752"/>
              <a:ext cx="1351466" cy="256887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82AD88E-9385-4F77-99DB-21A347E3D0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16066" y="2727347"/>
              <a:ext cx="739606" cy="95527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9DF4CB2E-65EF-46C3-80EE-E10DDE10BB99}"/>
                </a:ext>
              </a:extLst>
            </p:cNvPr>
            <p:cNvCxnSpPr>
              <a:cxnSpLocks/>
            </p:cNvCxnSpPr>
            <p:nvPr/>
          </p:nvCxnSpPr>
          <p:spPr>
            <a:xfrm>
              <a:off x="8864599" y="2727347"/>
              <a:ext cx="1351467" cy="95527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DF6B885-CDA8-4020-8EF3-E8EB280950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16066" y="1111713"/>
              <a:ext cx="739606" cy="257091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1" name="Picture 180" descr="A close up of a logo&#10;&#10;Description automatically generated">
            <a:extLst>
              <a:ext uri="{FF2B5EF4-FFF2-40B4-BE49-F238E27FC236}">
                <a16:creationId xmlns:a16="http://schemas.microsoft.com/office/drawing/2014/main" id="{D708288F-C23C-42D9-BD1B-5417EB5E627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6767798" y="4868405"/>
            <a:ext cx="1813232" cy="1813232"/>
          </a:xfrm>
          <a:prstGeom prst="rect">
            <a:avLst/>
          </a:prstGeom>
        </p:spPr>
      </p:pic>
      <p:pic>
        <p:nvPicPr>
          <p:cNvPr id="182" name="Picture 181" descr="A picture containing black&#10;&#10;Description automatically generated">
            <a:extLst>
              <a:ext uri="{FF2B5EF4-FFF2-40B4-BE49-F238E27FC236}">
                <a16:creationId xmlns:a16="http://schemas.microsoft.com/office/drawing/2014/main" id="{FE47C3FA-1EB7-4D12-8A87-C48EF2A1CC0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712483" y="5393420"/>
            <a:ext cx="1146659" cy="914987"/>
          </a:xfrm>
          <a:prstGeom prst="rect">
            <a:avLst/>
          </a:prstGeom>
        </p:spPr>
      </p:pic>
      <p:sp>
        <p:nvSpPr>
          <p:cNvPr id="185" name="Oval 184">
            <a:extLst>
              <a:ext uri="{FF2B5EF4-FFF2-40B4-BE49-F238E27FC236}">
                <a16:creationId xmlns:a16="http://schemas.microsoft.com/office/drawing/2014/main" id="{E4E6F8B2-3ADA-4C27-87DB-0F3D556830D2}"/>
              </a:ext>
            </a:extLst>
          </p:cNvPr>
          <p:cNvSpPr/>
          <p:nvPr/>
        </p:nvSpPr>
        <p:spPr>
          <a:xfrm flipH="1">
            <a:off x="4216484" y="5786525"/>
            <a:ext cx="118792" cy="1187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709407F3-B043-49D4-A737-286AD388EE9E}"/>
              </a:ext>
            </a:extLst>
          </p:cNvPr>
          <p:cNvSpPr/>
          <p:nvPr/>
        </p:nvSpPr>
        <p:spPr>
          <a:xfrm>
            <a:off x="7956518" y="5786525"/>
            <a:ext cx="118792" cy="1187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9DC4B36-99DC-4E6C-AA2B-306759ED928C}"/>
              </a:ext>
            </a:extLst>
          </p:cNvPr>
          <p:cNvSpPr txBox="1"/>
          <p:nvPr/>
        </p:nvSpPr>
        <p:spPr>
          <a:xfrm>
            <a:off x="3240276" y="6344844"/>
            <a:ext cx="2091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Camera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19FE366-8D41-4606-8048-74F78BEAA797}"/>
              </a:ext>
            </a:extLst>
          </p:cNvPr>
          <p:cNvSpPr txBox="1"/>
          <p:nvPr/>
        </p:nvSpPr>
        <p:spPr>
          <a:xfrm>
            <a:off x="6628878" y="6344844"/>
            <a:ext cx="2091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Projector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FEBA8A1-11CA-410B-BBCE-491D3C0CB883}"/>
              </a:ext>
            </a:extLst>
          </p:cNvPr>
          <p:cNvSpPr txBox="1"/>
          <p:nvPr/>
        </p:nvSpPr>
        <p:spPr>
          <a:xfrm>
            <a:off x="7674413" y="1361336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Blocks-World scene</a:t>
            </a:r>
          </a:p>
        </p:txBody>
      </p:sp>
    </p:spTree>
    <p:extLst>
      <p:ext uri="{BB962C8B-B14F-4D97-AF65-F5344CB8AC3E}">
        <p14:creationId xmlns:p14="http://schemas.microsoft.com/office/powerpoint/2010/main" val="192791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/>
      <p:bldP spid="14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be 173">
            <a:extLst>
              <a:ext uri="{FF2B5EF4-FFF2-40B4-BE49-F238E27FC236}">
                <a16:creationId xmlns:a16="http://schemas.microsoft.com/office/drawing/2014/main" id="{1FD5379A-4244-4BBE-A646-75A13C96DF4A}"/>
              </a:ext>
            </a:extLst>
          </p:cNvPr>
          <p:cNvSpPr>
            <a:spLocks/>
          </p:cNvSpPr>
          <p:nvPr/>
        </p:nvSpPr>
        <p:spPr>
          <a:xfrm>
            <a:off x="4962019" y="951929"/>
            <a:ext cx="2743200" cy="1554480"/>
          </a:xfrm>
          <a:prstGeom prst="cube">
            <a:avLst>
              <a:gd name="adj" fmla="val 26639"/>
            </a:avLst>
          </a:prstGeom>
          <a:solidFill>
            <a:schemeClr val="tx1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67A8D0-59A4-4BA7-83E1-0C0FA7E0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 from Known Correspondence</a:t>
            </a:r>
          </a:p>
        </p:txBody>
      </p:sp>
      <p:pic>
        <p:nvPicPr>
          <p:cNvPr id="181" name="Picture 180" descr="A close up of a logo&#10;&#10;Description automatically generated">
            <a:extLst>
              <a:ext uri="{FF2B5EF4-FFF2-40B4-BE49-F238E27FC236}">
                <a16:creationId xmlns:a16="http://schemas.microsoft.com/office/drawing/2014/main" id="{D708288F-C23C-42D9-BD1B-5417EB5E627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6767798" y="4868405"/>
            <a:ext cx="1813232" cy="1813232"/>
          </a:xfrm>
          <a:prstGeom prst="rect">
            <a:avLst/>
          </a:prstGeom>
        </p:spPr>
      </p:pic>
      <p:pic>
        <p:nvPicPr>
          <p:cNvPr id="182" name="Picture 181" descr="A picture containing black&#10;&#10;Description automatically generated">
            <a:extLst>
              <a:ext uri="{FF2B5EF4-FFF2-40B4-BE49-F238E27FC236}">
                <a16:creationId xmlns:a16="http://schemas.microsoft.com/office/drawing/2014/main" id="{FE47C3FA-1EB7-4D12-8A87-C48EF2A1CC0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712483" y="5393420"/>
            <a:ext cx="1146659" cy="914987"/>
          </a:xfrm>
          <a:prstGeom prst="rect">
            <a:avLst/>
          </a:prstGeom>
        </p:spPr>
      </p:pic>
      <p:sp>
        <p:nvSpPr>
          <p:cNvPr id="185" name="Oval 184">
            <a:extLst>
              <a:ext uri="{FF2B5EF4-FFF2-40B4-BE49-F238E27FC236}">
                <a16:creationId xmlns:a16="http://schemas.microsoft.com/office/drawing/2014/main" id="{E4E6F8B2-3ADA-4C27-87DB-0F3D556830D2}"/>
              </a:ext>
            </a:extLst>
          </p:cNvPr>
          <p:cNvSpPr/>
          <p:nvPr/>
        </p:nvSpPr>
        <p:spPr>
          <a:xfrm flipH="1">
            <a:off x="4216484" y="5786525"/>
            <a:ext cx="118792" cy="1187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709407F3-B043-49D4-A737-286AD388EE9E}"/>
              </a:ext>
            </a:extLst>
          </p:cNvPr>
          <p:cNvSpPr/>
          <p:nvPr/>
        </p:nvSpPr>
        <p:spPr>
          <a:xfrm>
            <a:off x="7956518" y="5786525"/>
            <a:ext cx="118792" cy="1187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BB3D82-F3AB-4E8E-BB40-72CE323AB24B}"/>
              </a:ext>
            </a:extLst>
          </p:cNvPr>
          <p:cNvSpPr/>
          <p:nvPr/>
        </p:nvSpPr>
        <p:spPr>
          <a:xfrm>
            <a:off x="6665579" y="3277045"/>
            <a:ext cx="2091071" cy="16135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A45D3BD-A5E0-4E76-8060-833AEACADA67}"/>
              </a:ext>
            </a:extLst>
          </p:cNvPr>
          <p:cNvCxnSpPr>
            <a:cxnSpLocks/>
          </p:cNvCxnSpPr>
          <p:nvPr/>
        </p:nvCxnSpPr>
        <p:spPr>
          <a:xfrm rot="18900000">
            <a:off x="6665578" y="4083842"/>
            <a:ext cx="475166" cy="0"/>
          </a:xfrm>
          <a:prstGeom prst="line">
            <a:avLst/>
          </a:prstGeom>
          <a:solidFill>
            <a:schemeClr val="bg1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7461E47-A9E8-4A77-B837-835348F7E69F}"/>
              </a:ext>
            </a:extLst>
          </p:cNvPr>
          <p:cNvCxnSpPr>
            <a:cxnSpLocks/>
          </p:cNvCxnSpPr>
          <p:nvPr/>
        </p:nvCxnSpPr>
        <p:spPr>
          <a:xfrm rot="2700000" flipH="1">
            <a:off x="6665578" y="4083842"/>
            <a:ext cx="475166" cy="0"/>
          </a:xfrm>
          <a:prstGeom prst="line">
            <a:avLst/>
          </a:prstGeom>
          <a:solidFill>
            <a:schemeClr val="bg1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1F14F9-B6CA-4CBD-8A21-C6B5A1A3E7ED}"/>
              </a:ext>
            </a:extLst>
          </p:cNvPr>
          <p:cNvGrpSpPr/>
          <p:nvPr/>
        </p:nvGrpSpPr>
        <p:grpSpPr>
          <a:xfrm>
            <a:off x="7204213" y="3846259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41B85C7-8CD0-4E6D-AB58-0504FCEBD032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2">
                  <a:lumMod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1423237-3071-4B4C-B077-6B6B7ACA41AA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2">
                  <a:lumMod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368CD2-672B-4CA4-B060-E00D70777587}"/>
              </a:ext>
            </a:extLst>
          </p:cNvPr>
          <p:cNvGrpSpPr/>
          <p:nvPr/>
        </p:nvGrpSpPr>
        <p:grpSpPr>
          <a:xfrm>
            <a:off x="7742848" y="3846259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FE29162-B760-48CD-80C3-B2B9E4DF77EB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2">
                  <a:lumMod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11518BB-8165-4BFF-8461-57E0E2D01776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2">
                  <a:lumMod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7F6E736-B156-403C-B3B6-B79096322EC6}"/>
              </a:ext>
            </a:extLst>
          </p:cNvPr>
          <p:cNvGrpSpPr/>
          <p:nvPr/>
        </p:nvGrpSpPr>
        <p:grpSpPr>
          <a:xfrm>
            <a:off x="8281484" y="3846259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AF69E0A-C0EB-4597-A68C-35A41C3282E7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2">
                  <a:lumMod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B6FE8C3-1CED-4FFC-A888-6FE063435C63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2">
                  <a:lumMod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A3A2EB8-1D41-43ED-B6A7-A3DD3B1B25A1}"/>
              </a:ext>
            </a:extLst>
          </p:cNvPr>
          <p:cNvGrpSpPr/>
          <p:nvPr/>
        </p:nvGrpSpPr>
        <p:grpSpPr>
          <a:xfrm>
            <a:off x="6665578" y="3277045"/>
            <a:ext cx="2091072" cy="475166"/>
            <a:chOff x="6665578" y="3654235"/>
            <a:chExt cx="2091072" cy="475166"/>
          </a:xfrm>
          <a:solidFill>
            <a:schemeClr val="bg1"/>
          </a:solidFill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BA68E985-8845-420D-B317-EFB2D04CA624}"/>
                </a:ext>
              </a:extLst>
            </p:cNvPr>
            <p:cNvGrpSpPr/>
            <p:nvPr/>
          </p:nvGrpSpPr>
          <p:grpSpPr>
            <a:xfrm>
              <a:off x="666557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0678A79A-65B6-48EE-BD46-A702C0FDDC6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E2260A27-C2F0-4DCA-BC3C-2355652EE790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2047691-83B1-4577-8E7F-5B3929BBF843}"/>
                </a:ext>
              </a:extLst>
            </p:cNvPr>
            <p:cNvGrpSpPr/>
            <p:nvPr/>
          </p:nvGrpSpPr>
          <p:grpSpPr>
            <a:xfrm>
              <a:off x="7204213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381413C7-366B-47E8-BB34-49EA9BB26F27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C2576BF8-C367-4569-BDF7-6BB7279C465E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603553A-5BC5-4663-BB82-5CCA90F59157}"/>
                </a:ext>
              </a:extLst>
            </p:cNvPr>
            <p:cNvGrpSpPr/>
            <p:nvPr/>
          </p:nvGrpSpPr>
          <p:grpSpPr>
            <a:xfrm>
              <a:off x="774284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22897E2C-62EB-414B-A413-FBF8A79533DB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570AA88E-FE44-4630-95CC-EB936C5D6F57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6967A5B5-AE6B-4FB0-9BC4-6257FAA51C93}"/>
                </a:ext>
              </a:extLst>
            </p:cNvPr>
            <p:cNvGrpSpPr/>
            <p:nvPr/>
          </p:nvGrpSpPr>
          <p:grpSpPr>
            <a:xfrm>
              <a:off x="8281484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B573080-E343-4F85-AB2F-60542F035B62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E265AC6D-892E-4D2C-9127-96ADCA7EA5BD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BD41DF4-4CE6-41CA-8F69-A490A9F1C736}"/>
              </a:ext>
            </a:extLst>
          </p:cNvPr>
          <p:cNvGrpSpPr/>
          <p:nvPr/>
        </p:nvGrpSpPr>
        <p:grpSpPr>
          <a:xfrm>
            <a:off x="6665578" y="4415474"/>
            <a:ext cx="2091072" cy="475166"/>
            <a:chOff x="6665578" y="3654235"/>
            <a:chExt cx="2091072" cy="475166"/>
          </a:xfrm>
          <a:solidFill>
            <a:schemeClr val="bg1"/>
          </a:solidFill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7146E183-9483-4186-8100-3DFE6F7F6FF3}"/>
                </a:ext>
              </a:extLst>
            </p:cNvPr>
            <p:cNvGrpSpPr/>
            <p:nvPr/>
          </p:nvGrpSpPr>
          <p:grpSpPr>
            <a:xfrm>
              <a:off x="666557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D83BC399-C6A8-4D0F-B1E0-5D9A9DC72D7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4A400A29-ACCF-4541-BC83-066D0A306F5E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E448594A-7EEE-431D-A0B2-940F202A9FCB}"/>
                </a:ext>
              </a:extLst>
            </p:cNvPr>
            <p:cNvGrpSpPr/>
            <p:nvPr/>
          </p:nvGrpSpPr>
          <p:grpSpPr>
            <a:xfrm>
              <a:off x="7204213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E0CFE18E-A3AC-46B6-B1D1-0B1819B16C3C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C2A1E2E3-0942-42AF-8F03-FE4DE5599214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49DD0A47-A89B-486B-AF49-9B88A4B395A9}"/>
                </a:ext>
              </a:extLst>
            </p:cNvPr>
            <p:cNvGrpSpPr/>
            <p:nvPr/>
          </p:nvGrpSpPr>
          <p:grpSpPr>
            <a:xfrm>
              <a:off x="774284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2829CA97-1AF6-4D90-9A33-5D52287394FF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403400F1-114E-4D49-BE1A-0D5137C8BF6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2CC3AF5E-437D-43B1-BC01-82FE42CB5897}"/>
                </a:ext>
              </a:extLst>
            </p:cNvPr>
            <p:cNvGrpSpPr/>
            <p:nvPr/>
          </p:nvGrpSpPr>
          <p:grpSpPr>
            <a:xfrm>
              <a:off x="8281484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AE34D189-67A9-4810-A0A2-A5E3FCD093F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470FF889-37E9-4882-BD16-6D6C0C27E70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6" name="Rectangle 185">
            <a:extLst>
              <a:ext uri="{FF2B5EF4-FFF2-40B4-BE49-F238E27FC236}">
                <a16:creationId xmlns:a16="http://schemas.microsoft.com/office/drawing/2014/main" id="{AB767FD3-A978-4C69-BC32-E087760D4F74}"/>
              </a:ext>
            </a:extLst>
          </p:cNvPr>
          <p:cNvSpPr/>
          <p:nvPr/>
        </p:nvSpPr>
        <p:spPr>
          <a:xfrm flipH="1">
            <a:off x="3535144" y="3277045"/>
            <a:ext cx="2091071" cy="16135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9" name="Cube 248">
            <a:extLst>
              <a:ext uri="{FF2B5EF4-FFF2-40B4-BE49-F238E27FC236}">
                <a16:creationId xmlns:a16="http://schemas.microsoft.com/office/drawing/2014/main" id="{0102242D-45C2-4A16-A5F9-6845F1DF240D}"/>
              </a:ext>
            </a:extLst>
          </p:cNvPr>
          <p:cNvSpPr>
            <a:spLocks noChangeAspect="1"/>
          </p:cNvSpPr>
          <p:nvPr/>
        </p:nvSpPr>
        <p:spPr>
          <a:xfrm>
            <a:off x="4562391" y="3580445"/>
            <a:ext cx="1371600" cy="777240"/>
          </a:xfrm>
          <a:prstGeom prst="cube">
            <a:avLst>
              <a:gd name="adj" fmla="val 26639"/>
            </a:avLst>
          </a:prstGeom>
          <a:solidFill>
            <a:schemeClr val="tx1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4EBD18F6-7875-4614-A0ED-85A6685F5D74}"/>
              </a:ext>
            </a:extLst>
          </p:cNvPr>
          <p:cNvGrpSpPr/>
          <p:nvPr/>
        </p:nvGrpSpPr>
        <p:grpSpPr>
          <a:xfrm flipH="1">
            <a:off x="5151050" y="3846259"/>
            <a:ext cx="475166" cy="475166"/>
            <a:chOff x="3375066" y="3605719"/>
            <a:chExt cx="475166" cy="475166"/>
          </a:xfrm>
        </p:grpSpPr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5E54DB1-6CC5-4D70-8501-DBA70F0D2278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51E0C1F-53E0-499A-BB21-67D1D02C7A20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875C2564-ED8B-43B0-B14A-A4118C7D8278}"/>
              </a:ext>
            </a:extLst>
          </p:cNvPr>
          <p:cNvCxnSpPr>
            <a:cxnSpLocks/>
          </p:cNvCxnSpPr>
          <p:nvPr/>
        </p:nvCxnSpPr>
        <p:spPr>
          <a:xfrm rot="18900000">
            <a:off x="4612415" y="4083842"/>
            <a:ext cx="475166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34049B0F-2A92-4E9B-9331-3409425AECB3}"/>
              </a:ext>
            </a:extLst>
          </p:cNvPr>
          <p:cNvCxnSpPr>
            <a:cxnSpLocks/>
          </p:cNvCxnSpPr>
          <p:nvPr/>
        </p:nvCxnSpPr>
        <p:spPr>
          <a:xfrm rot="2700000" flipH="1">
            <a:off x="4612415" y="4083842"/>
            <a:ext cx="475166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2902E7C-3F8C-40A7-A36A-C9D5A04CE178}"/>
              </a:ext>
            </a:extLst>
          </p:cNvPr>
          <p:cNvSpPr/>
          <p:nvPr/>
        </p:nvSpPr>
        <p:spPr>
          <a:xfrm>
            <a:off x="5635452" y="3552825"/>
            <a:ext cx="329184" cy="820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B49F113B-D8CF-4C86-9BF4-377E446ABE69}"/>
              </a:ext>
            </a:extLst>
          </p:cNvPr>
          <p:cNvCxnSpPr>
            <a:cxnSpLocks/>
          </p:cNvCxnSpPr>
          <p:nvPr/>
        </p:nvCxnSpPr>
        <p:spPr>
          <a:xfrm>
            <a:off x="5626215" y="3277045"/>
            <a:ext cx="0" cy="16184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9E6B3381-E5A8-48CA-AA2B-24E16290969E}"/>
              </a:ext>
            </a:extLst>
          </p:cNvPr>
          <p:cNvSpPr txBox="1"/>
          <p:nvPr/>
        </p:nvSpPr>
        <p:spPr>
          <a:xfrm>
            <a:off x="3240276" y="6344844"/>
            <a:ext cx="2091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Camera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514D34F-6883-413C-8C60-C9412AB63248}"/>
              </a:ext>
            </a:extLst>
          </p:cNvPr>
          <p:cNvSpPr txBox="1"/>
          <p:nvPr/>
        </p:nvSpPr>
        <p:spPr>
          <a:xfrm>
            <a:off x="6628878" y="6344844"/>
            <a:ext cx="2091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Projector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3303BA2-D348-4C96-93F3-3C0B67FB6732}"/>
              </a:ext>
            </a:extLst>
          </p:cNvPr>
          <p:cNvSpPr txBox="1"/>
          <p:nvPr/>
        </p:nvSpPr>
        <p:spPr>
          <a:xfrm>
            <a:off x="7674413" y="1361336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Blocks-World scene</a:t>
            </a:r>
          </a:p>
        </p:txBody>
      </p:sp>
    </p:spTree>
    <p:extLst>
      <p:ext uri="{BB962C8B-B14F-4D97-AF65-F5344CB8AC3E}">
        <p14:creationId xmlns:p14="http://schemas.microsoft.com/office/powerpoint/2010/main" val="3321424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Rectangle 250">
            <a:extLst>
              <a:ext uri="{FF2B5EF4-FFF2-40B4-BE49-F238E27FC236}">
                <a16:creationId xmlns:a16="http://schemas.microsoft.com/office/drawing/2014/main" id="{EADCCAA4-5155-4446-A025-35BF9CE71C6A}"/>
              </a:ext>
            </a:extLst>
          </p:cNvPr>
          <p:cNvSpPr/>
          <p:nvPr/>
        </p:nvSpPr>
        <p:spPr>
          <a:xfrm>
            <a:off x="4684193" y="1566917"/>
            <a:ext cx="1214397" cy="2679324"/>
          </a:xfrm>
          <a:custGeom>
            <a:avLst/>
            <a:gdLst>
              <a:gd name="connsiteX0" fmla="*/ 0 w 955635"/>
              <a:gd name="connsiteY0" fmla="*/ 0 h 1447425"/>
              <a:gd name="connsiteX1" fmla="*/ 955635 w 955635"/>
              <a:gd name="connsiteY1" fmla="*/ 0 h 1447425"/>
              <a:gd name="connsiteX2" fmla="*/ 955635 w 955635"/>
              <a:gd name="connsiteY2" fmla="*/ 1447425 h 1447425"/>
              <a:gd name="connsiteX3" fmla="*/ 0 w 955635"/>
              <a:gd name="connsiteY3" fmla="*/ 1447425 h 1447425"/>
              <a:gd name="connsiteX4" fmla="*/ 0 w 955635"/>
              <a:gd name="connsiteY4" fmla="*/ 0 h 1447425"/>
              <a:gd name="connsiteX0" fmla="*/ 40481 w 996116"/>
              <a:gd name="connsiteY0" fmla="*/ 0 h 1716506"/>
              <a:gd name="connsiteX1" fmla="*/ 996116 w 996116"/>
              <a:gd name="connsiteY1" fmla="*/ 0 h 1716506"/>
              <a:gd name="connsiteX2" fmla="*/ 996116 w 996116"/>
              <a:gd name="connsiteY2" fmla="*/ 1447425 h 1716506"/>
              <a:gd name="connsiteX3" fmla="*/ 0 w 996116"/>
              <a:gd name="connsiteY3" fmla="*/ 1716506 h 1716506"/>
              <a:gd name="connsiteX4" fmla="*/ 40481 w 996116"/>
              <a:gd name="connsiteY4" fmla="*/ 0 h 1716506"/>
              <a:gd name="connsiteX0" fmla="*/ 40481 w 996116"/>
              <a:gd name="connsiteY0" fmla="*/ 0 h 2045119"/>
              <a:gd name="connsiteX1" fmla="*/ 996116 w 996116"/>
              <a:gd name="connsiteY1" fmla="*/ 0 h 2045119"/>
              <a:gd name="connsiteX2" fmla="*/ 329366 w 996116"/>
              <a:gd name="connsiteY2" fmla="*/ 2045119 h 2045119"/>
              <a:gd name="connsiteX3" fmla="*/ 0 w 996116"/>
              <a:gd name="connsiteY3" fmla="*/ 1716506 h 2045119"/>
              <a:gd name="connsiteX4" fmla="*/ 40481 w 996116"/>
              <a:gd name="connsiteY4" fmla="*/ 0 h 2045119"/>
              <a:gd name="connsiteX0" fmla="*/ 40481 w 1215191"/>
              <a:gd name="connsiteY0" fmla="*/ 0 h 2045119"/>
              <a:gd name="connsiteX1" fmla="*/ 1215191 w 1215191"/>
              <a:gd name="connsiteY1" fmla="*/ 100013 h 2045119"/>
              <a:gd name="connsiteX2" fmla="*/ 329366 w 1215191"/>
              <a:gd name="connsiteY2" fmla="*/ 2045119 h 2045119"/>
              <a:gd name="connsiteX3" fmla="*/ 0 w 1215191"/>
              <a:gd name="connsiteY3" fmla="*/ 1716506 h 2045119"/>
              <a:gd name="connsiteX4" fmla="*/ 40481 w 1215191"/>
              <a:gd name="connsiteY4" fmla="*/ 0 h 2045119"/>
              <a:gd name="connsiteX0" fmla="*/ 490538 w 1215191"/>
              <a:gd name="connsiteY0" fmla="*/ 0 h 2671388"/>
              <a:gd name="connsiteX1" fmla="*/ 1215191 w 1215191"/>
              <a:gd name="connsiteY1" fmla="*/ 726282 h 2671388"/>
              <a:gd name="connsiteX2" fmla="*/ 329366 w 1215191"/>
              <a:gd name="connsiteY2" fmla="*/ 2671388 h 2671388"/>
              <a:gd name="connsiteX3" fmla="*/ 0 w 1215191"/>
              <a:gd name="connsiteY3" fmla="*/ 2342775 h 2671388"/>
              <a:gd name="connsiteX4" fmla="*/ 490538 w 1215191"/>
              <a:gd name="connsiteY4" fmla="*/ 0 h 2671388"/>
              <a:gd name="connsiteX0" fmla="*/ 490538 w 1215191"/>
              <a:gd name="connsiteY0" fmla="*/ 0 h 2342775"/>
              <a:gd name="connsiteX1" fmla="*/ 1215191 w 1215191"/>
              <a:gd name="connsiteY1" fmla="*/ 726282 h 2342775"/>
              <a:gd name="connsiteX2" fmla="*/ 319841 w 1215191"/>
              <a:gd name="connsiteY2" fmla="*/ 2342775 h 2342775"/>
              <a:gd name="connsiteX3" fmla="*/ 0 w 1215191"/>
              <a:gd name="connsiteY3" fmla="*/ 2342775 h 2342775"/>
              <a:gd name="connsiteX4" fmla="*/ 490538 w 1215191"/>
              <a:gd name="connsiteY4" fmla="*/ 0 h 2342775"/>
              <a:gd name="connsiteX0" fmla="*/ 492919 w 1217572"/>
              <a:gd name="connsiteY0" fmla="*/ 0 h 2669006"/>
              <a:gd name="connsiteX1" fmla="*/ 1217572 w 1217572"/>
              <a:gd name="connsiteY1" fmla="*/ 726282 h 2669006"/>
              <a:gd name="connsiteX2" fmla="*/ 322222 w 1217572"/>
              <a:gd name="connsiteY2" fmla="*/ 2342775 h 2669006"/>
              <a:gd name="connsiteX3" fmla="*/ 0 w 1217572"/>
              <a:gd name="connsiteY3" fmla="*/ 2669006 h 2669006"/>
              <a:gd name="connsiteX4" fmla="*/ 492919 w 1217572"/>
              <a:gd name="connsiteY4" fmla="*/ 0 h 2669006"/>
              <a:gd name="connsiteX0" fmla="*/ 492919 w 1217572"/>
              <a:gd name="connsiteY0" fmla="*/ 0 h 2669006"/>
              <a:gd name="connsiteX1" fmla="*/ 1217572 w 1217572"/>
              <a:gd name="connsiteY1" fmla="*/ 726282 h 2669006"/>
              <a:gd name="connsiteX2" fmla="*/ 319841 w 1217572"/>
              <a:gd name="connsiteY2" fmla="*/ 2347538 h 2669006"/>
              <a:gd name="connsiteX3" fmla="*/ 0 w 1217572"/>
              <a:gd name="connsiteY3" fmla="*/ 2669006 h 2669006"/>
              <a:gd name="connsiteX4" fmla="*/ 492919 w 1217572"/>
              <a:gd name="connsiteY4" fmla="*/ 0 h 2669006"/>
              <a:gd name="connsiteX0" fmla="*/ 486569 w 1217572"/>
              <a:gd name="connsiteY0" fmla="*/ 0 h 1951456"/>
              <a:gd name="connsiteX1" fmla="*/ 1217572 w 1217572"/>
              <a:gd name="connsiteY1" fmla="*/ 8732 h 1951456"/>
              <a:gd name="connsiteX2" fmla="*/ 319841 w 1217572"/>
              <a:gd name="connsiteY2" fmla="*/ 1629988 h 1951456"/>
              <a:gd name="connsiteX3" fmla="*/ 0 w 1217572"/>
              <a:gd name="connsiteY3" fmla="*/ 1951456 h 1951456"/>
              <a:gd name="connsiteX4" fmla="*/ 486569 w 1217572"/>
              <a:gd name="connsiteY4" fmla="*/ 0 h 1951456"/>
              <a:gd name="connsiteX0" fmla="*/ 486569 w 1214397"/>
              <a:gd name="connsiteY0" fmla="*/ 727868 h 2679324"/>
              <a:gd name="connsiteX1" fmla="*/ 1214397 w 1214397"/>
              <a:gd name="connsiteY1" fmla="*/ 0 h 2679324"/>
              <a:gd name="connsiteX2" fmla="*/ 319841 w 1214397"/>
              <a:gd name="connsiteY2" fmla="*/ 2357856 h 2679324"/>
              <a:gd name="connsiteX3" fmla="*/ 0 w 1214397"/>
              <a:gd name="connsiteY3" fmla="*/ 2679324 h 2679324"/>
              <a:gd name="connsiteX4" fmla="*/ 486569 w 1214397"/>
              <a:gd name="connsiteY4" fmla="*/ 727868 h 2679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4397" h="2679324">
                <a:moveTo>
                  <a:pt x="486569" y="727868"/>
                </a:moveTo>
                <a:lnTo>
                  <a:pt x="1214397" y="0"/>
                </a:lnTo>
                <a:lnTo>
                  <a:pt x="319841" y="2357856"/>
                </a:lnTo>
                <a:lnTo>
                  <a:pt x="0" y="2679324"/>
                </a:lnTo>
                <a:lnTo>
                  <a:pt x="486569" y="727868"/>
                </a:lnTo>
                <a:close/>
              </a:path>
            </a:pathLst>
          </a:custGeom>
          <a:solidFill>
            <a:srgbClr val="0099F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Cube 173">
            <a:extLst>
              <a:ext uri="{FF2B5EF4-FFF2-40B4-BE49-F238E27FC236}">
                <a16:creationId xmlns:a16="http://schemas.microsoft.com/office/drawing/2014/main" id="{1FD5379A-4244-4BBE-A646-75A13C96DF4A}"/>
              </a:ext>
            </a:extLst>
          </p:cNvPr>
          <p:cNvSpPr>
            <a:spLocks/>
          </p:cNvSpPr>
          <p:nvPr/>
        </p:nvSpPr>
        <p:spPr>
          <a:xfrm>
            <a:off x="4962019" y="951929"/>
            <a:ext cx="2743200" cy="1554480"/>
          </a:xfrm>
          <a:prstGeom prst="cube">
            <a:avLst>
              <a:gd name="adj" fmla="val 26639"/>
            </a:avLst>
          </a:prstGeom>
          <a:solidFill>
            <a:schemeClr val="tx1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67A8D0-59A4-4BA7-83E1-0C0FA7E0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 from Known Correspondence</a:t>
            </a: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E2C9F934-9F5F-4F70-B591-3D3E856D7A91}"/>
              </a:ext>
            </a:extLst>
          </p:cNvPr>
          <p:cNvSpPr/>
          <p:nvPr/>
        </p:nvSpPr>
        <p:spPr>
          <a:xfrm>
            <a:off x="5169703" y="1574257"/>
            <a:ext cx="1896084" cy="2670711"/>
          </a:xfrm>
          <a:custGeom>
            <a:avLst/>
            <a:gdLst>
              <a:gd name="connsiteX0" fmla="*/ 0 w 1006290"/>
              <a:gd name="connsiteY0" fmla="*/ 0 h 1438811"/>
              <a:gd name="connsiteX1" fmla="*/ 1006290 w 1006290"/>
              <a:gd name="connsiteY1" fmla="*/ 0 h 1438811"/>
              <a:gd name="connsiteX2" fmla="*/ 1006290 w 1006290"/>
              <a:gd name="connsiteY2" fmla="*/ 1438811 h 1438811"/>
              <a:gd name="connsiteX3" fmla="*/ 0 w 1006290"/>
              <a:gd name="connsiteY3" fmla="*/ 1438811 h 1438811"/>
              <a:gd name="connsiteX4" fmla="*/ 0 w 1006290"/>
              <a:gd name="connsiteY4" fmla="*/ 0 h 1438811"/>
              <a:gd name="connsiteX0" fmla="*/ 0 w 1006290"/>
              <a:gd name="connsiteY0" fmla="*/ 0 h 1695986"/>
              <a:gd name="connsiteX1" fmla="*/ 1006290 w 1006290"/>
              <a:gd name="connsiteY1" fmla="*/ 0 h 1695986"/>
              <a:gd name="connsiteX2" fmla="*/ 1006290 w 1006290"/>
              <a:gd name="connsiteY2" fmla="*/ 1438811 h 1695986"/>
              <a:gd name="connsiteX3" fmla="*/ 340519 w 1006290"/>
              <a:gd name="connsiteY3" fmla="*/ 1695986 h 1695986"/>
              <a:gd name="connsiteX4" fmla="*/ 0 w 1006290"/>
              <a:gd name="connsiteY4" fmla="*/ 0 h 1695986"/>
              <a:gd name="connsiteX0" fmla="*/ 0 w 1006290"/>
              <a:gd name="connsiteY0" fmla="*/ 0 h 2022218"/>
              <a:gd name="connsiteX1" fmla="*/ 1006290 w 1006290"/>
              <a:gd name="connsiteY1" fmla="*/ 0 h 2022218"/>
              <a:gd name="connsiteX2" fmla="*/ 668152 w 1006290"/>
              <a:gd name="connsiteY2" fmla="*/ 2022218 h 2022218"/>
              <a:gd name="connsiteX3" fmla="*/ 340519 w 1006290"/>
              <a:gd name="connsiteY3" fmla="*/ 1695986 h 2022218"/>
              <a:gd name="connsiteX4" fmla="*/ 0 w 1006290"/>
              <a:gd name="connsiteY4" fmla="*/ 0 h 2022218"/>
              <a:gd name="connsiteX0" fmla="*/ 0 w 2220728"/>
              <a:gd name="connsiteY0" fmla="*/ 0 h 2665155"/>
              <a:gd name="connsiteX1" fmla="*/ 2220728 w 2220728"/>
              <a:gd name="connsiteY1" fmla="*/ 642937 h 2665155"/>
              <a:gd name="connsiteX2" fmla="*/ 1882590 w 2220728"/>
              <a:gd name="connsiteY2" fmla="*/ 2665155 h 2665155"/>
              <a:gd name="connsiteX3" fmla="*/ 1554957 w 2220728"/>
              <a:gd name="connsiteY3" fmla="*/ 2338923 h 2665155"/>
              <a:gd name="connsiteX4" fmla="*/ 0 w 2220728"/>
              <a:gd name="connsiteY4" fmla="*/ 0 h 2665155"/>
              <a:gd name="connsiteX0" fmla="*/ 0 w 1882590"/>
              <a:gd name="connsiteY0" fmla="*/ 0 h 2665155"/>
              <a:gd name="connsiteX1" fmla="*/ 670534 w 1882590"/>
              <a:gd name="connsiteY1" fmla="*/ 721519 h 2665155"/>
              <a:gd name="connsiteX2" fmla="*/ 1882590 w 1882590"/>
              <a:gd name="connsiteY2" fmla="*/ 2665155 h 2665155"/>
              <a:gd name="connsiteX3" fmla="*/ 1554957 w 1882590"/>
              <a:gd name="connsiteY3" fmla="*/ 2338923 h 2665155"/>
              <a:gd name="connsiteX4" fmla="*/ 0 w 1882590"/>
              <a:gd name="connsiteY4" fmla="*/ 0 h 2665155"/>
              <a:gd name="connsiteX0" fmla="*/ 0 w 1882590"/>
              <a:gd name="connsiteY0" fmla="*/ 0 h 2665155"/>
              <a:gd name="connsiteX1" fmla="*/ 720541 w 1882590"/>
              <a:gd name="connsiteY1" fmla="*/ 721519 h 2665155"/>
              <a:gd name="connsiteX2" fmla="*/ 1882590 w 1882590"/>
              <a:gd name="connsiteY2" fmla="*/ 2665155 h 2665155"/>
              <a:gd name="connsiteX3" fmla="*/ 1554957 w 1882590"/>
              <a:gd name="connsiteY3" fmla="*/ 2338923 h 2665155"/>
              <a:gd name="connsiteX4" fmla="*/ 0 w 1882590"/>
              <a:gd name="connsiteY4" fmla="*/ 0 h 2665155"/>
              <a:gd name="connsiteX0" fmla="*/ 0 w 1873065"/>
              <a:gd name="connsiteY0" fmla="*/ 0 h 2648486"/>
              <a:gd name="connsiteX1" fmla="*/ 711016 w 1873065"/>
              <a:gd name="connsiteY1" fmla="*/ 704850 h 2648486"/>
              <a:gd name="connsiteX2" fmla="*/ 1873065 w 1873065"/>
              <a:gd name="connsiteY2" fmla="*/ 2648486 h 2648486"/>
              <a:gd name="connsiteX3" fmla="*/ 1545432 w 1873065"/>
              <a:gd name="connsiteY3" fmla="*/ 2322254 h 2648486"/>
              <a:gd name="connsiteX4" fmla="*/ 0 w 1873065"/>
              <a:gd name="connsiteY4" fmla="*/ 0 h 2648486"/>
              <a:gd name="connsiteX0" fmla="*/ 0 w 1863540"/>
              <a:gd name="connsiteY0" fmla="*/ 0 h 2638961"/>
              <a:gd name="connsiteX1" fmla="*/ 701491 w 1863540"/>
              <a:gd name="connsiteY1" fmla="*/ 695325 h 2638961"/>
              <a:gd name="connsiteX2" fmla="*/ 1863540 w 1863540"/>
              <a:gd name="connsiteY2" fmla="*/ 2638961 h 2638961"/>
              <a:gd name="connsiteX3" fmla="*/ 1535907 w 1863540"/>
              <a:gd name="connsiteY3" fmla="*/ 2312729 h 2638961"/>
              <a:gd name="connsiteX4" fmla="*/ 0 w 1863540"/>
              <a:gd name="connsiteY4" fmla="*/ 0 h 2638961"/>
              <a:gd name="connsiteX0" fmla="*/ 0 w 1863540"/>
              <a:gd name="connsiteY0" fmla="*/ 0 h 2638961"/>
              <a:gd name="connsiteX1" fmla="*/ 701491 w 1863540"/>
              <a:gd name="connsiteY1" fmla="*/ 695325 h 2638961"/>
              <a:gd name="connsiteX2" fmla="*/ 1863540 w 1863540"/>
              <a:gd name="connsiteY2" fmla="*/ 2638961 h 2638961"/>
              <a:gd name="connsiteX3" fmla="*/ 1533525 w 1863540"/>
              <a:gd name="connsiteY3" fmla="*/ 2638961 h 2638961"/>
              <a:gd name="connsiteX4" fmla="*/ 0 w 1863540"/>
              <a:gd name="connsiteY4" fmla="*/ 0 h 2638961"/>
              <a:gd name="connsiteX0" fmla="*/ 0 w 1861159"/>
              <a:gd name="connsiteY0" fmla="*/ 0 h 2638961"/>
              <a:gd name="connsiteX1" fmla="*/ 701491 w 1861159"/>
              <a:gd name="connsiteY1" fmla="*/ 695325 h 2638961"/>
              <a:gd name="connsiteX2" fmla="*/ 1861159 w 1861159"/>
              <a:gd name="connsiteY2" fmla="*/ 2310349 h 2638961"/>
              <a:gd name="connsiteX3" fmla="*/ 1533525 w 1861159"/>
              <a:gd name="connsiteY3" fmla="*/ 2638961 h 2638961"/>
              <a:gd name="connsiteX4" fmla="*/ 0 w 1861159"/>
              <a:gd name="connsiteY4" fmla="*/ 0 h 2638961"/>
              <a:gd name="connsiteX0" fmla="*/ 0 w 1896084"/>
              <a:gd name="connsiteY0" fmla="*/ 6350 h 1943636"/>
              <a:gd name="connsiteX1" fmla="*/ 736416 w 1896084"/>
              <a:gd name="connsiteY1" fmla="*/ 0 h 1943636"/>
              <a:gd name="connsiteX2" fmla="*/ 1896084 w 1896084"/>
              <a:gd name="connsiteY2" fmla="*/ 1615024 h 1943636"/>
              <a:gd name="connsiteX3" fmla="*/ 1568450 w 1896084"/>
              <a:gd name="connsiteY3" fmla="*/ 1943636 h 1943636"/>
              <a:gd name="connsiteX4" fmla="*/ 0 w 1896084"/>
              <a:gd name="connsiteY4" fmla="*/ 6350 h 1943636"/>
              <a:gd name="connsiteX0" fmla="*/ 0 w 1896084"/>
              <a:gd name="connsiteY0" fmla="*/ 733425 h 2670711"/>
              <a:gd name="connsiteX1" fmla="*/ 726891 w 1896084"/>
              <a:gd name="connsiteY1" fmla="*/ 0 h 2670711"/>
              <a:gd name="connsiteX2" fmla="*/ 1896084 w 1896084"/>
              <a:gd name="connsiteY2" fmla="*/ 2342099 h 2670711"/>
              <a:gd name="connsiteX3" fmla="*/ 1568450 w 1896084"/>
              <a:gd name="connsiteY3" fmla="*/ 2670711 h 2670711"/>
              <a:gd name="connsiteX4" fmla="*/ 0 w 1896084"/>
              <a:gd name="connsiteY4" fmla="*/ 733425 h 2670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6084" h="2670711">
                <a:moveTo>
                  <a:pt x="0" y="733425"/>
                </a:moveTo>
                <a:lnTo>
                  <a:pt x="726891" y="0"/>
                </a:lnTo>
                <a:lnTo>
                  <a:pt x="1896084" y="2342099"/>
                </a:lnTo>
                <a:lnTo>
                  <a:pt x="1568450" y="2670711"/>
                </a:lnTo>
                <a:lnTo>
                  <a:pt x="0" y="733425"/>
                </a:lnTo>
                <a:close/>
              </a:path>
            </a:pathLst>
          </a:custGeom>
          <a:solidFill>
            <a:srgbClr val="0099F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57D6C76-16F1-43C5-9E2E-2B41CC978AE3}"/>
              </a:ext>
            </a:extLst>
          </p:cNvPr>
          <p:cNvCxnSpPr>
            <a:cxnSpLocks/>
          </p:cNvCxnSpPr>
          <p:nvPr/>
        </p:nvCxnSpPr>
        <p:spPr>
          <a:xfrm flipV="1">
            <a:off x="5162351" y="1573151"/>
            <a:ext cx="739063" cy="738982"/>
          </a:xfrm>
          <a:prstGeom prst="line">
            <a:avLst/>
          </a:prstGeom>
          <a:ln w="57150">
            <a:solidFill>
              <a:srgbClr val="00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A3303BA2-D348-4C96-93F3-3C0B67FB6732}"/>
              </a:ext>
            </a:extLst>
          </p:cNvPr>
          <p:cNvSpPr txBox="1"/>
          <p:nvPr/>
        </p:nvSpPr>
        <p:spPr>
          <a:xfrm>
            <a:off x="7674413" y="1361336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Blocks-World scene</a:t>
            </a:r>
          </a:p>
        </p:txBody>
      </p:sp>
      <p:sp>
        <p:nvSpPr>
          <p:cNvPr id="74" name="Rectangle 250">
            <a:extLst>
              <a:ext uri="{FF2B5EF4-FFF2-40B4-BE49-F238E27FC236}">
                <a16:creationId xmlns:a16="http://schemas.microsoft.com/office/drawing/2014/main" id="{362209E3-17B4-4D61-81EA-DF7113103C3F}"/>
              </a:ext>
            </a:extLst>
          </p:cNvPr>
          <p:cNvSpPr/>
          <p:nvPr/>
        </p:nvSpPr>
        <p:spPr>
          <a:xfrm>
            <a:off x="4686575" y="1577235"/>
            <a:ext cx="1215191" cy="2671388"/>
          </a:xfrm>
          <a:custGeom>
            <a:avLst/>
            <a:gdLst>
              <a:gd name="connsiteX0" fmla="*/ 0 w 955635"/>
              <a:gd name="connsiteY0" fmla="*/ 0 h 1447425"/>
              <a:gd name="connsiteX1" fmla="*/ 955635 w 955635"/>
              <a:gd name="connsiteY1" fmla="*/ 0 h 1447425"/>
              <a:gd name="connsiteX2" fmla="*/ 955635 w 955635"/>
              <a:gd name="connsiteY2" fmla="*/ 1447425 h 1447425"/>
              <a:gd name="connsiteX3" fmla="*/ 0 w 955635"/>
              <a:gd name="connsiteY3" fmla="*/ 1447425 h 1447425"/>
              <a:gd name="connsiteX4" fmla="*/ 0 w 955635"/>
              <a:gd name="connsiteY4" fmla="*/ 0 h 1447425"/>
              <a:gd name="connsiteX0" fmla="*/ 40481 w 996116"/>
              <a:gd name="connsiteY0" fmla="*/ 0 h 1716506"/>
              <a:gd name="connsiteX1" fmla="*/ 996116 w 996116"/>
              <a:gd name="connsiteY1" fmla="*/ 0 h 1716506"/>
              <a:gd name="connsiteX2" fmla="*/ 996116 w 996116"/>
              <a:gd name="connsiteY2" fmla="*/ 1447425 h 1716506"/>
              <a:gd name="connsiteX3" fmla="*/ 0 w 996116"/>
              <a:gd name="connsiteY3" fmla="*/ 1716506 h 1716506"/>
              <a:gd name="connsiteX4" fmla="*/ 40481 w 996116"/>
              <a:gd name="connsiteY4" fmla="*/ 0 h 1716506"/>
              <a:gd name="connsiteX0" fmla="*/ 40481 w 996116"/>
              <a:gd name="connsiteY0" fmla="*/ 0 h 2045119"/>
              <a:gd name="connsiteX1" fmla="*/ 996116 w 996116"/>
              <a:gd name="connsiteY1" fmla="*/ 0 h 2045119"/>
              <a:gd name="connsiteX2" fmla="*/ 329366 w 996116"/>
              <a:gd name="connsiteY2" fmla="*/ 2045119 h 2045119"/>
              <a:gd name="connsiteX3" fmla="*/ 0 w 996116"/>
              <a:gd name="connsiteY3" fmla="*/ 1716506 h 2045119"/>
              <a:gd name="connsiteX4" fmla="*/ 40481 w 996116"/>
              <a:gd name="connsiteY4" fmla="*/ 0 h 2045119"/>
              <a:gd name="connsiteX0" fmla="*/ 40481 w 1215191"/>
              <a:gd name="connsiteY0" fmla="*/ 0 h 2045119"/>
              <a:gd name="connsiteX1" fmla="*/ 1215191 w 1215191"/>
              <a:gd name="connsiteY1" fmla="*/ 100013 h 2045119"/>
              <a:gd name="connsiteX2" fmla="*/ 329366 w 1215191"/>
              <a:gd name="connsiteY2" fmla="*/ 2045119 h 2045119"/>
              <a:gd name="connsiteX3" fmla="*/ 0 w 1215191"/>
              <a:gd name="connsiteY3" fmla="*/ 1716506 h 2045119"/>
              <a:gd name="connsiteX4" fmla="*/ 40481 w 1215191"/>
              <a:gd name="connsiteY4" fmla="*/ 0 h 2045119"/>
              <a:gd name="connsiteX0" fmla="*/ 490538 w 1215191"/>
              <a:gd name="connsiteY0" fmla="*/ 0 h 2671388"/>
              <a:gd name="connsiteX1" fmla="*/ 1215191 w 1215191"/>
              <a:gd name="connsiteY1" fmla="*/ 726282 h 2671388"/>
              <a:gd name="connsiteX2" fmla="*/ 329366 w 1215191"/>
              <a:gd name="connsiteY2" fmla="*/ 2671388 h 2671388"/>
              <a:gd name="connsiteX3" fmla="*/ 0 w 1215191"/>
              <a:gd name="connsiteY3" fmla="*/ 2342775 h 2671388"/>
              <a:gd name="connsiteX4" fmla="*/ 490538 w 1215191"/>
              <a:gd name="connsiteY4" fmla="*/ 0 h 267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191" h="2671388">
                <a:moveTo>
                  <a:pt x="490538" y="0"/>
                </a:moveTo>
                <a:lnTo>
                  <a:pt x="1215191" y="726282"/>
                </a:lnTo>
                <a:lnTo>
                  <a:pt x="329366" y="2671388"/>
                </a:lnTo>
                <a:lnTo>
                  <a:pt x="0" y="2342775"/>
                </a:lnTo>
                <a:lnTo>
                  <a:pt x="490538" y="0"/>
                </a:lnTo>
                <a:close/>
              </a:path>
            </a:pathLst>
          </a:custGeom>
          <a:solidFill>
            <a:srgbClr val="33CC3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252">
            <a:extLst>
              <a:ext uri="{FF2B5EF4-FFF2-40B4-BE49-F238E27FC236}">
                <a16:creationId xmlns:a16="http://schemas.microsoft.com/office/drawing/2014/main" id="{491B659E-073F-489B-9050-3114E890F6AD}"/>
              </a:ext>
            </a:extLst>
          </p:cNvPr>
          <p:cNvSpPr/>
          <p:nvPr/>
        </p:nvSpPr>
        <p:spPr>
          <a:xfrm>
            <a:off x="5204629" y="1606007"/>
            <a:ext cx="1863540" cy="2638961"/>
          </a:xfrm>
          <a:custGeom>
            <a:avLst/>
            <a:gdLst>
              <a:gd name="connsiteX0" fmla="*/ 0 w 1006290"/>
              <a:gd name="connsiteY0" fmla="*/ 0 h 1438811"/>
              <a:gd name="connsiteX1" fmla="*/ 1006290 w 1006290"/>
              <a:gd name="connsiteY1" fmla="*/ 0 h 1438811"/>
              <a:gd name="connsiteX2" fmla="*/ 1006290 w 1006290"/>
              <a:gd name="connsiteY2" fmla="*/ 1438811 h 1438811"/>
              <a:gd name="connsiteX3" fmla="*/ 0 w 1006290"/>
              <a:gd name="connsiteY3" fmla="*/ 1438811 h 1438811"/>
              <a:gd name="connsiteX4" fmla="*/ 0 w 1006290"/>
              <a:gd name="connsiteY4" fmla="*/ 0 h 1438811"/>
              <a:gd name="connsiteX0" fmla="*/ 0 w 1006290"/>
              <a:gd name="connsiteY0" fmla="*/ 0 h 1695986"/>
              <a:gd name="connsiteX1" fmla="*/ 1006290 w 1006290"/>
              <a:gd name="connsiteY1" fmla="*/ 0 h 1695986"/>
              <a:gd name="connsiteX2" fmla="*/ 1006290 w 1006290"/>
              <a:gd name="connsiteY2" fmla="*/ 1438811 h 1695986"/>
              <a:gd name="connsiteX3" fmla="*/ 340519 w 1006290"/>
              <a:gd name="connsiteY3" fmla="*/ 1695986 h 1695986"/>
              <a:gd name="connsiteX4" fmla="*/ 0 w 1006290"/>
              <a:gd name="connsiteY4" fmla="*/ 0 h 1695986"/>
              <a:gd name="connsiteX0" fmla="*/ 0 w 1006290"/>
              <a:gd name="connsiteY0" fmla="*/ 0 h 2022218"/>
              <a:gd name="connsiteX1" fmla="*/ 1006290 w 1006290"/>
              <a:gd name="connsiteY1" fmla="*/ 0 h 2022218"/>
              <a:gd name="connsiteX2" fmla="*/ 668152 w 1006290"/>
              <a:gd name="connsiteY2" fmla="*/ 2022218 h 2022218"/>
              <a:gd name="connsiteX3" fmla="*/ 340519 w 1006290"/>
              <a:gd name="connsiteY3" fmla="*/ 1695986 h 2022218"/>
              <a:gd name="connsiteX4" fmla="*/ 0 w 1006290"/>
              <a:gd name="connsiteY4" fmla="*/ 0 h 2022218"/>
              <a:gd name="connsiteX0" fmla="*/ 0 w 2220728"/>
              <a:gd name="connsiteY0" fmla="*/ 0 h 2665155"/>
              <a:gd name="connsiteX1" fmla="*/ 2220728 w 2220728"/>
              <a:gd name="connsiteY1" fmla="*/ 642937 h 2665155"/>
              <a:gd name="connsiteX2" fmla="*/ 1882590 w 2220728"/>
              <a:gd name="connsiteY2" fmla="*/ 2665155 h 2665155"/>
              <a:gd name="connsiteX3" fmla="*/ 1554957 w 2220728"/>
              <a:gd name="connsiteY3" fmla="*/ 2338923 h 2665155"/>
              <a:gd name="connsiteX4" fmla="*/ 0 w 2220728"/>
              <a:gd name="connsiteY4" fmla="*/ 0 h 2665155"/>
              <a:gd name="connsiteX0" fmla="*/ 0 w 1882590"/>
              <a:gd name="connsiteY0" fmla="*/ 0 h 2665155"/>
              <a:gd name="connsiteX1" fmla="*/ 670534 w 1882590"/>
              <a:gd name="connsiteY1" fmla="*/ 721519 h 2665155"/>
              <a:gd name="connsiteX2" fmla="*/ 1882590 w 1882590"/>
              <a:gd name="connsiteY2" fmla="*/ 2665155 h 2665155"/>
              <a:gd name="connsiteX3" fmla="*/ 1554957 w 1882590"/>
              <a:gd name="connsiteY3" fmla="*/ 2338923 h 2665155"/>
              <a:gd name="connsiteX4" fmla="*/ 0 w 1882590"/>
              <a:gd name="connsiteY4" fmla="*/ 0 h 2665155"/>
              <a:gd name="connsiteX0" fmla="*/ 0 w 1882590"/>
              <a:gd name="connsiteY0" fmla="*/ 0 h 2665155"/>
              <a:gd name="connsiteX1" fmla="*/ 720541 w 1882590"/>
              <a:gd name="connsiteY1" fmla="*/ 721519 h 2665155"/>
              <a:gd name="connsiteX2" fmla="*/ 1882590 w 1882590"/>
              <a:gd name="connsiteY2" fmla="*/ 2665155 h 2665155"/>
              <a:gd name="connsiteX3" fmla="*/ 1554957 w 1882590"/>
              <a:gd name="connsiteY3" fmla="*/ 2338923 h 2665155"/>
              <a:gd name="connsiteX4" fmla="*/ 0 w 1882590"/>
              <a:gd name="connsiteY4" fmla="*/ 0 h 2665155"/>
              <a:gd name="connsiteX0" fmla="*/ 0 w 1873065"/>
              <a:gd name="connsiteY0" fmla="*/ 0 h 2648486"/>
              <a:gd name="connsiteX1" fmla="*/ 711016 w 1873065"/>
              <a:gd name="connsiteY1" fmla="*/ 704850 h 2648486"/>
              <a:gd name="connsiteX2" fmla="*/ 1873065 w 1873065"/>
              <a:gd name="connsiteY2" fmla="*/ 2648486 h 2648486"/>
              <a:gd name="connsiteX3" fmla="*/ 1545432 w 1873065"/>
              <a:gd name="connsiteY3" fmla="*/ 2322254 h 2648486"/>
              <a:gd name="connsiteX4" fmla="*/ 0 w 1873065"/>
              <a:gd name="connsiteY4" fmla="*/ 0 h 2648486"/>
              <a:gd name="connsiteX0" fmla="*/ 0 w 1863540"/>
              <a:gd name="connsiteY0" fmla="*/ 0 h 2638961"/>
              <a:gd name="connsiteX1" fmla="*/ 701491 w 1863540"/>
              <a:gd name="connsiteY1" fmla="*/ 695325 h 2638961"/>
              <a:gd name="connsiteX2" fmla="*/ 1863540 w 1863540"/>
              <a:gd name="connsiteY2" fmla="*/ 2638961 h 2638961"/>
              <a:gd name="connsiteX3" fmla="*/ 1535907 w 1863540"/>
              <a:gd name="connsiteY3" fmla="*/ 2312729 h 2638961"/>
              <a:gd name="connsiteX4" fmla="*/ 0 w 1863540"/>
              <a:gd name="connsiteY4" fmla="*/ 0 h 2638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3540" h="2638961">
                <a:moveTo>
                  <a:pt x="0" y="0"/>
                </a:moveTo>
                <a:lnTo>
                  <a:pt x="701491" y="695325"/>
                </a:lnTo>
                <a:lnTo>
                  <a:pt x="1863540" y="2638961"/>
                </a:lnTo>
                <a:lnTo>
                  <a:pt x="1535907" y="2312729"/>
                </a:lnTo>
                <a:lnTo>
                  <a:pt x="0" y="0"/>
                </a:lnTo>
                <a:close/>
              </a:path>
            </a:pathLst>
          </a:custGeom>
          <a:solidFill>
            <a:srgbClr val="33CC3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1" name="Picture 180" descr="A close up of a logo&#10;&#10;Description automatically generated">
            <a:extLst>
              <a:ext uri="{FF2B5EF4-FFF2-40B4-BE49-F238E27FC236}">
                <a16:creationId xmlns:a16="http://schemas.microsoft.com/office/drawing/2014/main" id="{D708288F-C23C-42D9-BD1B-5417EB5E627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6767798" y="4868405"/>
            <a:ext cx="1813232" cy="1813232"/>
          </a:xfrm>
          <a:prstGeom prst="rect">
            <a:avLst/>
          </a:prstGeom>
        </p:spPr>
      </p:pic>
      <p:pic>
        <p:nvPicPr>
          <p:cNvPr id="182" name="Picture 181" descr="A picture containing black&#10;&#10;Description automatically generated">
            <a:extLst>
              <a:ext uri="{FF2B5EF4-FFF2-40B4-BE49-F238E27FC236}">
                <a16:creationId xmlns:a16="http://schemas.microsoft.com/office/drawing/2014/main" id="{FE47C3FA-1EB7-4D12-8A87-C48EF2A1CC0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712483" y="5393420"/>
            <a:ext cx="1146659" cy="914987"/>
          </a:xfrm>
          <a:prstGeom prst="rect">
            <a:avLst/>
          </a:prstGeom>
        </p:spPr>
      </p:pic>
      <p:sp>
        <p:nvSpPr>
          <p:cNvPr id="185" name="Oval 184">
            <a:extLst>
              <a:ext uri="{FF2B5EF4-FFF2-40B4-BE49-F238E27FC236}">
                <a16:creationId xmlns:a16="http://schemas.microsoft.com/office/drawing/2014/main" id="{E4E6F8B2-3ADA-4C27-87DB-0F3D556830D2}"/>
              </a:ext>
            </a:extLst>
          </p:cNvPr>
          <p:cNvSpPr/>
          <p:nvPr/>
        </p:nvSpPr>
        <p:spPr>
          <a:xfrm flipH="1">
            <a:off x="4216484" y="5786525"/>
            <a:ext cx="118792" cy="1187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709407F3-B043-49D4-A737-286AD388EE9E}"/>
              </a:ext>
            </a:extLst>
          </p:cNvPr>
          <p:cNvSpPr/>
          <p:nvPr/>
        </p:nvSpPr>
        <p:spPr>
          <a:xfrm>
            <a:off x="7956518" y="5786525"/>
            <a:ext cx="118792" cy="1187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BB3D82-F3AB-4E8E-BB40-72CE323AB24B}"/>
              </a:ext>
            </a:extLst>
          </p:cNvPr>
          <p:cNvSpPr/>
          <p:nvPr/>
        </p:nvSpPr>
        <p:spPr>
          <a:xfrm>
            <a:off x="6665579" y="3277045"/>
            <a:ext cx="2091071" cy="16135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A45D3BD-A5E0-4E76-8060-833AEACADA67}"/>
              </a:ext>
            </a:extLst>
          </p:cNvPr>
          <p:cNvCxnSpPr>
            <a:cxnSpLocks/>
          </p:cNvCxnSpPr>
          <p:nvPr/>
        </p:nvCxnSpPr>
        <p:spPr>
          <a:xfrm rot="18900000">
            <a:off x="6665578" y="4083842"/>
            <a:ext cx="475166" cy="0"/>
          </a:xfrm>
          <a:prstGeom prst="line">
            <a:avLst/>
          </a:prstGeom>
          <a:solidFill>
            <a:schemeClr val="bg1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7461E47-A9E8-4A77-B837-835348F7E69F}"/>
              </a:ext>
            </a:extLst>
          </p:cNvPr>
          <p:cNvCxnSpPr>
            <a:cxnSpLocks/>
          </p:cNvCxnSpPr>
          <p:nvPr/>
        </p:nvCxnSpPr>
        <p:spPr>
          <a:xfrm rot="2700000" flipH="1">
            <a:off x="6665578" y="4083842"/>
            <a:ext cx="475166" cy="0"/>
          </a:xfrm>
          <a:prstGeom prst="line">
            <a:avLst/>
          </a:prstGeom>
          <a:solidFill>
            <a:schemeClr val="bg1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1F14F9-B6CA-4CBD-8A21-C6B5A1A3E7ED}"/>
              </a:ext>
            </a:extLst>
          </p:cNvPr>
          <p:cNvGrpSpPr/>
          <p:nvPr/>
        </p:nvGrpSpPr>
        <p:grpSpPr>
          <a:xfrm>
            <a:off x="7204213" y="3846259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41B85C7-8CD0-4E6D-AB58-0504FCEBD032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2">
                  <a:lumMod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1423237-3071-4B4C-B077-6B6B7ACA41AA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2">
                  <a:lumMod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368CD2-672B-4CA4-B060-E00D70777587}"/>
              </a:ext>
            </a:extLst>
          </p:cNvPr>
          <p:cNvGrpSpPr/>
          <p:nvPr/>
        </p:nvGrpSpPr>
        <p:grpSpPr>
          <a:xfrm>
            <a:off x="7742848" y="3846259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FE29162-B760-48CD-80C3-B2B9E4DF77EB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2">
                  <a:lumMod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11518BB-8165-4BFF-8461-57E0E2D01776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2">
                  <a:lumMod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7F6E736-B156-403C-B3B6-B79096322EC6}"/>
              </a:ext>
            </a:extLst>
          </p:cNvPr>
          <p:cNvGrpSpPr/>
          <p:nvPr/>
        </p:nvGrpSpPr>
        <p:grpSpPr>
          <a:xfrm>
            <a:off x="8281484" y="3846259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AF69E0A-C0EB-4597-A68C-35A41C3282E7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2">
                  <a:lumMod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B6FE8C3-1CED-4FFC-A888-6FE063435C63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2">
                  <a:lumMod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A3A2EB8-1D41-43ED-B6A7-A3DD3B1B25A1}"/>
              </a:ext>
            </a:extLst>
          </p:cNvPr>
          <p:cNvGrpSpPr/>
          <p:nvPr/>
        </p:nvGrpSpPr>
        <p:grpSpPr>
          <a:xfrm>
            <a:off x="6665578" y="3277045"/>
            <a:ext cx="2091072" cy="475166"/>
            <a:chOff x="6665578" y="3654235"/>
            <a:chExt cx="2091072" cy="475166"/>
          </a:xfrm>
          <a:solidFill>
            <a:schemeClr val="bg1"/>
          </a:solidFill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BA68E985-8845-420D-B317-EFB2D04CA624}"/>
                </a:ext>
              </a:extLst>
            </p:cNvPr>
            <p:cNvGrpSpPr/>
            <p:nvPr/>
          </p:nvGrpSpPr>
          <p:grpSpPr>
            <a:xfrm>
              <a:off x="666557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0678A79A-65B6-48EE-BD46-A702C0FDDC6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E2260A27-C2F0-4DCA-BC3C-2355652EE790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2047691-83B1-4577-8E7F-5B3929BBF843}"/>
                </a:ext>
              </a:extLst>
            </p:cNvPr>
            <p:cNvGrpSpPr/>
            <p:nvPr/>
          </p:nvGrpSpPr>
          <p:grpSpPr>
            <a:xfrm>
              <a:off x="7204213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381413C7-366B-47E8-BB34-49EA9BB26F27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C2576BF8-C367-4569-BDF7-6BB7279C465E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603553A-5BC5-4663-BB82-5CCA90F59157}"/>
                </a:ext>
              </a:extLst>
            </p:cNvPr>
            <p:cNvGrpSpPr/>
            <p:nvPr/>
          </p:nvGrpSpPr>
          <p:grpSpPr>
            <a:xfrm>
              <a:off x="774284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22897E2C-62EB-414B-A413-FBF8A79533DB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570AA88E-FE44-4630-95CC-EB936C5D6F57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6967A5B5-AE6B-4FB0-9BC4-6257FAA51C93}"/>
                </a:ext>
              </a:extLst>
            </p:cNvPr>
            <p:cNvGrpSpPr/>
            <p:nvPr/>
          </p:nvGrpSpPr>
          <p:grpSpPr>
            <a:xfrm>
              <a:off x="8281484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B573080-E343-4F85-AB2F-60542F035B62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E265AC6D-892E-4D2C-9127-96ADCA7EA5BD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BD41DF4-4CE6-41CA-8F69-A490A9F1C736}"/>
              </a:ext>
            </a:extLst>
          </p:cNvPr>
          <p:cNvGrpSpPr/>
          <p:nvPr/>
        </p:nvGrpSpPr>
        <p:grpSpPr>
          <a:xfrm>
            <a:off x="6665578" y="4415474"/>
            <a:ext cx="2091072" cy="475166"/>
            <a:chOff x="6665578" y="3654235"/>
            <a:chExt cx="2091072" cy="475166"/>
          </a:xfrm>
          <a:solidFill>
            <a:schemeClr val="bg1"/>
          </a:solidFill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7146E183-9483-4186-8100-3DFE6F7F6FF3}"/>
                </a:ext>
              </a:extLst>
            </p:cNvPr>
            <p:cNvGrpSpPr/>
            <p:nvPr/>
          </p:nvGrpSpPr>
          <p:grpSpPr>
            <a:xfrm>
              <a:off x="666557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D83BC399-C6A8-4D0F-B1E0-5D9A9DC72D7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4A400A29-ACCF-4541-BC83-066D0A306F5E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E448594A-7EEE-431D-A0B2-940F202A9FCB}"/>
                </a:ext>
              </a:extLst>
            </p:cNvPr>
            <p:cNvGrpSpPr/>
            <p:nvPr/>
          </p:nvGrpSpPr>
          <p:grpSpPr>
            <a:xfrm>
              <a:off x="7204213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E0CFE18E-A3AC-46B6-B1D1-0B1819B16C3C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C2A1E2E3-0942-42AF-8F03-FE4DE5599214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49DD0A47-A89B-486B-AF49-9B88A4B395A9}"/>
                </a:ext>
              </a:extLst>
            </p:cNvPr>
            <p:cNvGrpSpPr/>
            <p:nvPr/>
          </p:nvGrpSpPr>
          <p:grpSpPr>
            <a:xfrm>
              <a:off x="774284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2829CA97-1AF6-4D90-9A33-5D52287394FF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403400F1-114E-4D49-BE1A-0D5137C8BF6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2CC3AF5E-437D-43B1-BC01-82FE42CB5897}"/>
                </a:ext>
              </a:extLst>
            </p:cNvPr>
            <p:cNvGrpSpPr/>
            <p:nvPr/>
          </p:nvGrpSpPr>
          <p:grpSpPr>
            <a:xfrm>
              <a:off x="8281484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AE34D189-67A9-4810-A0A2-A5E3FCD093F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470FF889-37E9-4882-BD16-6D6C0C27E70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2" name="Isosceles Triangle 251">
            <a:extLst>
              <a:ext uri="{FF2B5EF4-FFF2-40B4-BE49-F238E27FC236}">
                <a16:creationId xmlns:a16="http://schemas.microsoft.com/office/drawing/2014/main" id="{F90A951A-7542-4FF2-832E-AB4027D93214}"/>
              </a:ext>
            </a:extLst>
          </p:cNvPr>
          <p:cNvSpPr/>
          <p:nvPr/>
        </p:nvSpPr>
        <p:spPr>
          <a:xfrm flipV="1">
            <a:off x="6737974" y="3917338"/>
            <a:ext cx="1277939" cy="1924051"/>
          </a:xfrm>
          <a:custGeom>
            <a:avLst/>
            <a:gdLst>
              <a:gd name="connsiteX0" fmla="*/ 0 w 476250"/>
              <a:gd name="connsiteY0" fmla="*/ 981075 h 981075"/>
              <a:gd name="connsiteX1" fmla="*/ 238125 w 476250"/>
              <a:gd name="connsiteY1" fmla="*/ 0 h 981075"/>
              <a:gd name="connsiteX2" fmla="*/ 476250 w 476250"/>
              <a:gd name="connsiteY2" fmla="*/ 981075 h 981075"/>
              <a:gd name="connsiteX3" fmla="*/ 0 w 476250"/>
              <a:gd name="connsiteY3" fmla="*/ 981075 h 981075"/>
              <a:gd name="connsiteX0" fmla="*/ 0 w 1520825"/>
              <a:gd name="connsiteY0" fmla="*/ 1927225 h 1927225"/>
              <a:gd name="connsiteX1" fmla="*/ 1282700 w 1520825"/>
              <a:gd name="connsiteY1" fmla="*/ 0 h 1927225"/>
              <a:gd name="connsiteX2" fmla="*/ 1520825 w 1520825"/>
              <a:gd name="connsiteY2" fmla="*/ 981075 h 1927225"/>
              <a:gd name="connsiteX3" fmla="*/ 0 w 1520825"/>
              <a:gd name="connsiteY3" fmla="*/ 1927225 h 1927225"/>
              <a:gd name="connsiteX0" fmla="*/ 0 w 1506538"/>
              <a:gd name="connsiteY0" fmla="*/ 1920081 h 1920081"/>
              <a:gd name="connsiteX1" fmla="*/ 1268413 w 1506538"/>
              <a:gd name="connsiteY1" fmla="*/ 0 h 1920081"/>
              <a:gd name="connsiteX2" fmla="*/ 1506538 w 1506538"/>
              <a:gd name="connsiteY2" fmla="*/ 981075 h 1920081"/>
              <a:gd name="connsiteX3" fmla="*/ 0 w 1506538"/>
              <a:gd name="connsiteY3" fmla="*/ 1920081 h 1920081"/>
              <a:gd name="connsiteX0" fmla="*/ 0 w 1511301"/>
              <a:gd name="connsiteY0" fmla="*/ 1917700 h 1917700"/>
              <a:gd name="connsiteX1" fmla="*/ 1273176 w 1511301"/>
              <a:gd name="connsiteY1" fmla="*/ 0 h 1917700"/>
              <a:gd name="connsiteX2" fmla="*/ 1511301 w 1511301"/>
              <a:gd name="connsiteY2" fmla="*/ 981075 h 1917700"/>
              <a:gd name="connsiteX3" fmla="*/ 0 w 1511301"/>
              <a:gd name="connsiteY3" fmla="*/ 1917700 h 1917700"/>
              <a:gd name="connsiteX0" fmla="*/ 0 w 1508920"/>
              <a:gd name="connsiteY0" fmla="*/ 1912938 h 1912938"/>
              <a:gd name="connsiteX1" fmla="*/ 1270795 w 1508920"/>
              <a:gd name="connsiteY1" fmla="*/ 0 h 1912938"/>
              <a:gd name="connsiteX2" fmla="*/ 1508920 w 1508920"/>
              <a:gd name="connsiteY2" fmla="*/ 981075 h 1912938"/>
              <a:gd name="connsiteX3" fmla="*/ 0 w 1508920"/>
              <a:gd name="connsiteY3" fmla="*/ 1912938 h 1912938"/>
              <a:gd name="connsiteX0" fmla="*/ 0 w 1270795"/>
              <a:gd name="connsiteY0" fmla="*/ 1912938 h 1912938"/>
              <a:gd name="connsiteX1" fmla="*/ 1270795 w 1270795"/>
              <a:gd name="connsiteY1" fmla="*/ 0 h 1912938"/>
              <a:gd name="connsiteX2" fmla="*/ 308770 w 1270795"/>
              <a:gd name="connsiteY2" fmla="*/ 1566863 h 1912938"/>
              <a:gd name="connsiteX3" fmla="*/ 0 w 1270795"/>
              <a:gd name="connsiteY3" fmla="*/ 1912938 h 1912938"/>
              <a:gd name="connsiteX0" fmla="*/ 0 w 1270795"/>
              <a:gd name="connsiteY0" fmla="*/ 1912938 h 1912938"/>
              <a:gd name="connsiteX1" fmla="*/ 1270795 w 1270795"/>
              <a:gd name="connsiteY1" fmla="*/ 0 h 1912938"/>
              <a:gd name="connsiteX2" fmla="*/ 315913 w 1270795"/>
              <a:gd name="connsiteY2" fmla="*/ 1595438 h 1912938"/>
              <a:gd name="connsiteX3" fmla="*/ 0 w 1270795"/>
              <a:gd name="connsiteY3" fmla="*/ 1912938 h 1912938"/>
              <a:gd name="connsiteX0" fmla="*/ 0 w 1270795"/>
              <a:gd name="connsiteY0" fmla="*/ 1912938 h 1912938"/>
              <a:gd name="connsiteX1" fmla="*/ 1270795 w 1270795"/>
              <a:gd name="connsiteY1" fmla="*/ 0 h 1912938"/>
              <a:gd name="connsiteX2" fmla="*/ 315913 w 1270795"/>
              <a:gd name="connsiteY2" fmla="*/ 1600200 h 1912938"/>
              <a:gd name="connsiteX3" fmla="*/ 0 w 1270795"/>
              <a:gd name="connsiteY3" fmla="*/ 1912938 h 1912938"/>
              <a:gd name="connsiteX0" fmla="*/ 0 w 1270795"/>
              <a:gd name="connsiteY0" fmla="*/ 1912938 h 1912938"/>
              <a:gd name="connsiteX1" fmla="*/ 1270795 w 1270795"/>
              <a:gd name="connsiteY1" fmla="*/ 0 h 1912938"/>
              <a:gd name="connsiteX2" fmla="*/ 323057 w 1270795"/>
              <a:gd name="connsiteY2" fmla="*/ 1597819 h 1912938"/>
              <a:gd name="connsiteX3" fmla="*/ 0 w 1270795"/>
              <a:gd name="connsiteY3" fmla="*/ 1912938 h 1912938"/>
              <a:gd name="connsiteX0" fmla="*/ 0 w 1270795"/>
              <a:gd name="connsiteY0" fmla="*/ 1912938 h 1912938"/>
              <a:gd name="connsiteX1" fmla="*/ 1270795 w 1270795"/>
              <a:gd name="connsiteY1" fmla="*/ 0 h 1912938"/>
              <a:gd name="connsiteX2" fmla="*/ 320675 w 1270795"/>
              <a:gd name="connsiteY2" fmla="*/ 1597819 h 1912938"/>
              <a:gd name="connsiteX3" fmla="*/ 0 w 1270795"/>
              <a:gd name="connsiteY3" fmla="*/ 1912938 h 1912938"/>
              <a:gd name="connsiteX0" fmla="*/ 0 w 1258889"/>
              <a:gd name="connsiteY0" fmla="*/ 1901032 h 1901032"/>
              <a:gd name="connsiteX1" fmla="*/ 1258889 w 1258889"/>
              <a:gd name="connsiteY1" fmla="*/ 0 h 1901032"/>
              <a:gd name="connsiteX2" fmla="*/ 308769 w 1258889"/>
              <a:gd name="connsiteY2" fmla="*/ 1597819 h 1901032"/>
              <a:gd name="connsiteX3" fmla="*/ 0 w 1258889"/>
              <a:gd name="connsiteY3" fmla="*/ 1901032 h 1901032"/>
              <a:gd name="connsiteX0" fmla="*/ 0 w 1258889"/>
              <a:gd name="connsiteY0" fmla="*/ 1901032 h 1901032"/>
              <a:gd name="connsiteX1" fmla="*/ 1258889 w 1258889"/>
              <a:gd name="connsiteY1" fmla="*/ 0 h 1901032"/>
              <a:gd name="connsiteX2" fmla="*/ 306387 w 1258889"/>
              <a:gd name="connsiteY2" fmla="*/ 1597819 h 1901032"/>
              <a:gd name="connsiteX3" fmla="*/ 0 w 1258889"/>
              <a:gd name="connsiteY3" fmla="*/ 1901032 h 1901032"/>
              <a:gd name="connsiteX0" fmla="*/ 0 w 1277939"/>
              <a:gd name="connsiteY0" fmla="*/ 1591469 h 1597819"/>
              <a:gd name="connsiteX1" fmla="*/ 1277939 w 1277939"/>
              <a:gd name="connsiteY1" fmla="*/ 0 h 1597819"/>
              <a:gd name="connsiteX2" fmla="*/ 325437 w 1277939"/>
              <a:gd name="connsiteY2" fmla="*/ 1597819 h 1597819"/>
              <a:gd name="connsiteX3" fmla="*/ 0 w 1277939"/>
              <a:gd name="connsiteY3" fmla="*/ 1591469 h 1597819"/>
              <a:gd name="connsiteX0" fmla="*/ 0 w 1277939"/>
              <a:gd name="connsiteY0" fmla="*/ 1591469 h 1924051"/>
              <a:gd name="connsiteX1" fmla="*/ 1277939 w 1277939"/>
              <a:gd name="connsiteY1" fmla="*/ 0 h 1924051"/>
              <a:gd name="connsiteX2" fmla="*/ 332580 w 1277939"/>
              <a:gd name="connsiteY2" fmla="*/ 1924051 h 1924051"/>
              <a:gd name="connsiteX3" fmla="*/ 0 w 1277939"/>
              <a:gd name="connsiteY3" fmla="*/ 1591469 h 1924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7939" h="1924051">
                <a:moveTo>
                  <a:pt x="0" y="1591469"/>
                </a:moveTo>
                <a:lnTo>
                  <a:pt x="1277939" y="0"/>
                </a:lnTo>
                <a:lnTo>
                  <a:pt x="332580" y="1924051"/>
                </a:lnTo>
                <a:lnTo>
                  <a:pt x="0" y="1591469"/>
                </a:lnTo>
                <a:close/>
              </a:path>
            </a:pathLst>
          </a:custGeom>
          <a:solidFill>
            <a:srgbClr val="0099F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AB767FD3-A978-4C69-BC32-E087760D4F74}"/>
              </a:ext>
            </a:extLst>
          </p:cNvPr>
          <p:cNvSpPr/>
          <p:nvPr/>
        </p:nvSpPr>
        <p:spPr>
          <a:xfrm flipH="1">
            <a:off x="3535144" y="3277045"/>
            <a:ext cx="2091071" cy="16135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9" name="Cube 248">
            <a:extLst>
              <a:ext uri="{FF2B5EF4-FFF2-40B4-BE49-F238E27FC236}">
                <a16:creationId xmlns:a16="http://schemas.microsoft.com/office/drawing/2014/main" id="{0102242D-45C2-4A16-A5F9-6845F1DF240D}"/>
              </a:ext>
            </a:extLst>
          </p:cNvPr>
          <p:cNvSpPr>
            <a:spLocks noChangeAspect="1"/>
          </p:cNvSpPr>
          <p:nvPr/>
        </p:nvSpPr>
        <p:spPr>
          <a:xfrm>
            <a:off x="4562391" y="3580445"/>
            <a:ext cx="1371600" cy="777240"/>
          </a:xfrm>
          <a:prstGeom prst="cube">
            <a:avLst>
              <a:gd name="adj" fmla="val 26639"/>
            </a:avLst>
          </a:prstGeom>
          <a:solidFill>
            <a:schemeClr val="tx1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4EBD18F6-7875-4614-A0ED-85A6685F5D74}"/>
              </a:ext>
            </a:extLst>
          </p:cNvPr>
          <p:cNvGrpSpPr/>
          <p:nvPr/>
        </p:nvGrpSpPr>
        <p:grpSpPr>
          <a:xfrm flipH="1">
            <a:off x="5151050" y="3846259"/>
            <a:ext cx="475166" cy="475166"/>
            <a:chOff x="3375066" y="3605719"/>
            <a:chExt cx="475166" cy="475166"/>
          </a:xfrm>
        </p:grpSpPr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5E54DB1-6CC5-4D70-8501-DBA70F0D2278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51E0C1F-53E0-499A-BB21-67D1D02C7A20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875C2564-ED8B-43B0-B14A-A4118C7D8278}"/>
              </a:ext>
            </a:extLst>
          </p:cNvPr>
          <p:cNvCxnSpPr>
            <a:cxnSpLocks/>
          </p:cNvCxnSpPr>
          <p:nvPr/>
        </p:nvCxnSpPr>
        <p:spPr>
          <a:xfrm rot="18900000">
            <a:off x="4612415" y="4083842"/>
            <a:ext cx="475166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34049B0F-2A92-4E9B-9331-3409425AECB3}"/>
              </a:ext>
            </a:extLst>
          </p:cNvPr>
          <p:cNvCxnSpPr>
            <a:cxnSpLocks/>
          </p:cNvCxnSpPr>
          <p:nvPr/>
        </p:nvCxnSpPr>
        <p:spPr>
          <a:xfrm rot="2700000" flipH="1">
            <a:off x="4612415" y="4083842"/>
            <a:ext cx="475166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Isosceles Triangle 249">
            <a:extLst>
              <a:ext uri="{FF2B5EF4-FFF2-40B4-BE49-F238E27FC236}">
                <a16:creationId xmlns:a16="http://schemas.microsoft.com/office/drawing/2014/main" id="{FE26D8E2-2B1B-4DA7-95CC-186F5ED90A1F}"/>
              </a:ext>
            </a:extLst>
          </p:cNvPr>
          <p:cNvSpPr/>
          <p:nvPr/>
        </p:nvSpPr>
        <p:spPr>
          <a:xfrm flipV="1">
            <a:off x="4275880" y="3918998"/>
            <a:ext cx="736658" cy="1922390"/>
          </a:xfrm>
          <a:custGeom>
            <a:avLst/>
            <a:gdLst>
              <a:gd name="connsiteX0" fmla="*/ 0 w 444616"/>
              <a:gd name="connsiteY0" fmla="*/ 1208015 h 1208015"/>
              <a:gd name="connsiteX1" fmla="*/ 222308 w 444616"/>
              <a:gd name="connsiteY1" fmla="*/ 0 h 1208015"/>
              <a:gd name="connsiteX2" fmla="*/ 444616 w 444616"/>
              <a:gd name="connsiteY2" fmla="*/ 1208015 h 1208015"/>
              <a:gd name="connsiteX3" fmla="*/ 0 w 444616"/>
              <a:gd name="connsiteY3" fmla="*/ 1208015 h 1208015"/>
              <a:gd name="connsiteX0" fmla="*/ 0 w 961347"/>
              <a:gd name="connsiteY0" fmla="*/ 1208015 h 1591396"/>
              <a:gd name="connsiteX1" fmla="*/ 222308 w 961347"/>
              <a:gd name="connsiteY1" fmla="*/ 0 h 1591396"/>
              <a:gd name="connsiteX2" fmla="*/ 961347 w 961347"/>
              <a:gd name="connsiteY2" fmla="*/ 1591396 h 1591396"/>
              <a:gd name="connsiteX3" fmla="*/ 0 w 961347"/>
              <a:gd name="connsiteY3" fmla="*/ 1208015 h 1591396"/>
              <a:gd name="connsiteX0" fmla="*/ 408723 w 739039"/>
              <a:gd name="connsiteY0" fmla="*/ 1922390 h 1922390"/>
              <a:gd name="connsiteX1" fmla="*/ 0 w 739039"/>
              <a:gd name="connsiteY1" fmla="*/ 0 h 1922390"/>
              <a:gd name="connsiteX2" fmla="*/ 739039 w 739039"/>
              <a:gd name="connsiteY2" fmla="*/ 1591396 h 1922390"/>
              <a:gd name="connsiteX3" fmla="*/ 408723 w 739039"/>
              <a:gd name="connsiteY3" fmla="*/ 1922390 h 1922390"/>
              <a:gd name="connsiteX0" fmla="*/ 413485 w 739039"/>
              <a:gd name="connsiteY0" fmla="*/ 1591396 h 1591396"/>
              <a:gd name="connsiteX1" fmla="*/ 0 w 739039"/>
              <a:gd name="connsiteY1" fmla="*/ 0 h 1591396"/>
              <a:gd name="connsiteX2" fmla="*/ 739039 w 739039"/>
              <a:gd name="connsiteY2" fmla="*/ 1591396 h 1591396"/>
              <a:gd name="connsiteX3" fmla="*/ 413485 w 739039"/>
              <a:gd name="connsiteY3" fmla="*/ 1591396 h 1591396"/>
              <a:gd name="connsiteX0" fmla="*/ 413485 w 739039"/>
              <a:gd name="connsiteY0" fmla="*/ 1591396 h 1591396"/>
              <a:gd name="connsiteX1" fmla="*/ 0 w 739039"/>
              <a:gd name="connsiteY1" fmla="*/ 0 h 1591396"/>
              <a:gd name="connsiteX2" fmla="*/ 739039 w 739039"/>
              <a:gd name="connsiteY2" fmla="*/ 1591396 h 1591396"/>
              <a:gd name="connsiteX3" fmla="*/ 413485 w 739039"/>
              <a:gd name="connsiteY3" fmla="*/ 1591396 h 1591396"/>
              <a:gd name="connsiteX0" fmla="*/ 406341 w 739039"/>
              <a:gd name="connsiteY0" fmla="*/ 1591396 h 1591396"/>
              <a:gd name="connsiteX1" fmla="*/ 0 w 739039"/>
              <a:gd name="connsiteY1" fmla="*/ 0 h 1591396"/>
              <a:gd name="connsiteX2" fmla="*/ 739039 w 739039"/>
              <a:gd name="connsiteY2" fmla="*/ 1591396 h 1591396"/>
              <a:gd name="connsiteX3" fmla="*/ 406341 w 739039"/>
              <a:gd name="connsiteY3" fmla="*/ 1591396 h 1591396"/>
              <a:gd name="connsiteX0" fmla="*/ 406341 w 736658"/>
              <a:gd name="connsiteY0" fmla="*/ 1591396 h 1922390"/>
              <a:gd name="connsiteX1" fmla="*/ 0 w 736658"/>
              <a:gd name="connsiteY1" fmla="*/ 0 h 1922390"/>
              <a:gd name="connsiteX2" fmla="*/ 736658 w 736658"/>
              <a:gd name="connsiteY2" fmla="*/ 1922390 h 1922390"/>
              <a:gd name="connsiteX3" fmla="*/ 406341 w 736658"/>
              <a:gd name="connsiteY3" fmla="*/ 1591396 h 192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6658" h="1922390">
                <a:moveTo>
                  <a:pt x="406341" y="1591396"/>
                </a:moveTo>
                <a:lnTo>
                  <a:pt x="0" y="0"/>
                </a:lnTo>
                <a:lnTo>
                  <a:pt x="736658" y="1922390"/>
                </a:lnTo>
                <a:lnTo>
                  <a:pt x="406341" y="1591396"/>
                </a:lnTo>
                <a:close/>
              </a:path>
            </a:pathLst>
          </a:custGeom>
          <a:solidFill>
            <a:srgbClr val="0099FF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2902E7C-3F8C-40A7-A36A-C9D5A04CE178}"/>
              </a:ext>
            </a:extLst>
          </p:cNvPr>
          <p:cNvSpPr/>
          <p:nvPr/>
        </p:nvSpPr>
        <p:spPr>
          <a:xfrm>
            <a:off x="5635452" y="3552825"/>
            <a:ext cx="329184" cy="820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B49F113B-D8CF-4C86-9BF4-377E446ABE69}"/>
              </a:ext>
            </a:extLst>
          </p:cNvPr>
          <p:cNvCxnSpPr>
            <a:cxnSpLocks/>
          </p:cNvCxnSpPr>
          <p:nvPr/>
        </p:nvCxnSpPr>
        <p:spPr>
          <a:xfrm>
            <a:off x="5626215" y="3277045"/>
            <a:ext cx="0" cy="16184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9E6B3381-E5A8-48CA-AA2B-24E16290969E}"/>
              </a:ext>
            </a:extLst>
          </p:cNvPr>
          <p:cNvSpPr txBox="1"/>
          <p:nvPr/>
        </p:nvSpPr>
        <p:spPr>
          <a:xfrm>
            <a:off x="3240276" y="6344844"/>
            <a:ext cx="2091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Camera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514D34F-6883-413C-8C60-C9412AB63248}"/>
              </a:ext>
            </a:extLst>
          </p:cNvPr>
          <p:cNvSpPr txBox="1"/>
          <p:nvPr/>
        </p:nvSpPr>
        <p:spPr>
          <a:xfrm>
            <a:off x="6628878" y="6344844"/>
            <a:ext cx="2091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Projector</a:t>
            </a:r>
          </a:p>
        </p:txBody>
      </p:sp>
      <p:sp>
        <p:nvSpPr>
          <p:cNvPr id="76" name="Isosceles Triangle 249">
            <a:extLst>
              <a:ext uri="{FF2B5EF4-FFF2-40B4-BE49-F238E27FC236}">
                <a16:creationId xmlns:a16="http://schemas.microsoft.com/office/drawing/2014/main" id="{98C920F3-5336-4EAC-8D92-E5A992CEEDF6}"/>
              </a:ext>
            </a:extLst>
          </p:cNvPr>
          <p:cNvSpPr/>
          <p:nvPr/>
        </p:nvSpPr>
        <p:spPr>
          <a:xfrm flipV="1">
            <a:off x="4275880" y="3918998"/>
            <a:ext cx="739039" cy="1922390"/>
          </a:xfrm>
          <a:custGeom>
            <a:avLst/>
            <a:gdLst>
              <a:gd name="connsiteX0" fmla="*/ 0 w 444616"/>
              <a:gd name="connsiteY0" fmla="*/ 1208015 h 1208015"/>
              <a:gd name="connsiteX1" fmla="*/ 222308 w 444616"/>
              <a:gd name="connsiteY1" fmla="*/ 0 h 1208015"/>
              <a:gd name="connsiteX2" fmla="*/ 444616 w 444616"/>
              <a:gd name="connsiteY2" fmla="*/ 1208015 h 1208015"/>
              <a:gd name="connsiteX3" fmla="*/ 0 w 444616"/>
              <a:gd name="connsiteY3" fmla="*/ 1208015 h 1208015"/>
              <a:gd name="connsiteX0" fmla="*/ 0 w 961347"/>
              <a:gd name="connsiteY0" fmla="*/ 1208015 h 1591396"/>
              <a:gd name="connsiteX1" fmla="*/ 222308 w 961347"/>
              <a:gd name="connsiteY1" fmla="*/ 0 h 1591396"/>
              <a:gd name="connsiteX2" fmla="*/ 961347 w 961347"/>
              <a:gd name="connsiteY2" fmla="*/ 1591396 h 1591396"/>
              <a:gd name="connsiteX3" fmla="*/ 0 w 961347"/>
              <a:gd name="connsiteY3" fmla="*/ 1208015 h 1591396"/>
              <a:gd name="connsiteX0" fmla="*/ 408723 w 739039"/>
              <a:gd name="connsiteY0" fmla="*/ 1922390 h 1922390"/>
              <a:gd name="connsiteX1" fmla="*/ 0 w 739039"/>
              <a:gd name="connsiteY1" fmla="*/ 0 h 1922390"/>
              <a:gd name="connsiteX2" fmla="*/ 739039 w 739039"/>
              <a:gd name="connsiteY2" fmla="*/ 1591396 h 1922390"/>
              <a:gd name="connsiteX3" fmla="*/ 408723 w 739039"/>
              <a:gd name="connsiteY3" fmla="*/ 1922390 h 1922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9039" h="1922390">
                <a:moveTo>
                  <a:pt x="408723" y="1922390"/>
                </a:moveTo>
                <a:lnTo>
                  <a:pt x="0" y="0"/>
                </a:lnTo>
                <a:lnTo>
                  <a:pt x="739039" y="1591396"/>
                </a:lnTo>
                <a:lnTo>
                  <a:pt x="408723" y="1922390"/>
                </a:lnTo>
                <a:close/>
              </a:path>
            </a:pathLst>
          </a:custGeom>
          <a:solidFill>
            <a:srgbClr val="33CC3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251">
            <a:extLst>
              <a:ext uri="{FF2B5EF4-FFF2-40B4-BE49-F238E27FC236}">
                <a16:creationId xmlns:a16="http://schemas.microsoft.com/office/drawing/2014/main" id="{57CABE8A-B57D-4534-A8CF-E95B8BF9CAFD}"/>
              </a:ext>
            </a:extLst>
          </p:cNvPr>
          <p:cNvSpPr/>
          <p:nvPr/>
        </p:nvSpPr>
        <p:spPr>
          <a:xfrm flipV="1">
            <a:off x="6757024" y="3940357"/>
            <a:ext cx="1258889" cy="1901032"/>
          </a:xfrm>
          <a:custGeom>
            <a:avLst/>
            <a:gdLst>
              <a:gd name="connsiteX0" fmla="*/ 0 w 476250"/>
              <a:gd name="connsiteY0" fmla="*/ 981075 h 981075"/>
              <a:gd name="connsiteX1" fmla="*/ 238125 w 476250"/>
              <a:gd name="connsiteY1" fmla="*/ 0 h 981075"/>
              <a:gd name="connsiteX2" fmla="*/ 476250 w 476250"/>
              <a:gd name="connsiteY2" fmla="*/ 981075 h 981075"/>
              <a:gd name="connsiteX3" fmla="*/ 0 w 476250"/>
              <a:gd name="connsiteY3" fmla="*/ 981075 h 981075"/>
              <a:gd name="connsiteX0" fmla="*/ 0 w 1520825"/>
              <a:gd name="connsiteY0" fmla="*/ 1927225 h 1927225"/>
              <a:gd name="connsiteX1" fmla="*/ 1282700 w 1520825"/>
              <a:gd name="connsiteY1" fmla="*/ 0 h 1927225"/>
              <a:gd name="connsiteX2" fmla="*/ 1520825 w 1520825"/>
              <a:gd name="connsiteY2" fmla="*/ 981075 h 1927225"/>
              <a:gd name="connsiteX3" fmla="*/ 0 w 1520825"/>
              <a:gd name="connsiteY3" fmla="*/ 1927225 h 1927225"/>
              <a:gd name="connsiteX0" fmla="*/ 0 w 1506538"/>
              <a:gd name="connsiteY0" fmla="*/ 1920081 h 1920081"/>
              <a:gd name="connsiteX1" fmla="*/ 1268413 w 1506538"/>
              <a:gd name="connsiteY1" fmla="*/ 0 h 1920081"/>
              <a:gd name="connsiteX2" fmla="*/ 1506538 w 1506538"/>
              <a:gd name="connsiteY2" fmla="*/ 981075 h 1920081"/>
              <a:gd name="connsiteX3" fmla="*/ 0 w 1506538"/>
              <a:gd name="connsiteY3" fmla="*/ 1920081 h 1920081"/>
              <a:gd name="connsiteX0" fmla="*/ 0 w 1511301"/>
              <a:gd name="connsiteY0" fmla="*/ 1917700 h 1917700"/>
              <a:gd name="connsiteX1" fmla="*/ 1273176 w 1511301"/>
              <a:gd name="connsiteY1" fmla="*/ 0 h 1917700"/>
              <a:gd name="connsiteX2" fmla="*/ 1511301 w 1511301"/>
              <a:gd name="connsiteY2" fmla="*/ 981075 h 1917700"/>
              <a:gd name="connsiteX3" fmla="*/ 0 w 1511301"/>
              <a:gd name="connsiteY3" fmla="*/ 1917700 h 1917700"/>
              <a:gd name="connsiteX0" fmla="*/ 0 w 1508920"/>
              <a:gd name="connsiteY0" fmla="*/ 1912938 h 1912938"/>
              <a:gd name="connsiteX1" fmla="*/ 1270795 w 1508920"/>
              <a:gd name="connsiteY1" fmla="*/ 0 h 1912938"/>
              <a:gd name="connsiteX2" fmla="*/ 1508920 w 1508920"/>
              <a:gd name="connsiteY2" fmla="*/ 981075 h 1912938"/>
              <a:gd name="connsiteX3" fmla="*/ 0 w 1508920"/>
              <a:gd name="connsiteY3" fmla="*/ 1912938 h 1912938"/>
              <a:gd name="connsiteX0" fmla="*/ 0 w 1270795"/>
              <a:gd name="connsiteY0" fmla="*/ 1912938 h 1912938"/>
              <a:gd name="connsiteX1" fmla="*/ 1270795 w 1270795"/>
              <a:gd name="connsiteY1" fmla="*/ 0 h 1912938"/>
              <a:gd name="connsiteX2" fmla="*/ 308770 w 1270795"/>
              <a:gd name="connsiteY2" fmla="*/ 1566863 h 1912938"/>
              <a:gd name="connsiteX3" fmla="*/ 0 w 1270795"/>
              <a:gd name="connsiteY3" fmla="*/ 1912938 h 1912938"/>
              <a:gd name="connsiteX0" fmla="*/ 0 w 1270795"/>
              <a:gd name="connsiteY0" fmla="*/ 1912938 h 1912938"/>
              <a:gd name="connsiteX1" fmla="*/ 1270795 w 1270795"/>
              <a:gd name="connsiteY1" fmla="*/ 0 h 1912938"/>
              <a:gd name="connsiteX2" fmla="*/ 315913 w 1270795"/>
              <a:gd name="connsiteY2" fmla="*/ 1595438 h 1912938"/>
              <a:gd name="connsiteX3" fmla="*/ 0 w 1270795"/>
              <a:gd name="connsiteY3" fmla="*/ 1912938 h 1912938"/>
              <a:gd name="connsiteX0" fmla="*/ 0 w 1270795"/>
              <a:gd name="connsiteY0" fmla="*/ 1912938 h 1912938"/>
              <a:gd name="connsiteX1" fmla="*/ 1270795 w 1270795"/>
              <a:gd name="connsiteY1" fmla="*/ 0 h 1912938"/>
              <a:gd name="connsiteX2" fmla="*/ 315913 w 1270795"/>
              <a:gd name="connsiteY2" fmla="*/ 1600200 h 1912938"/>
              <a:gd name="connsiteX3" fmla="*/ 0 w 1270795"/>
              <a:gd name="connsiteY3" fmla="*/ 1912938 h 1912938"/>
              <a:gd name="connsiteX0" fmla="*/ 0 w 1270795"/>
              <a:gd name="connsiteY0" fmla="*/ 1912938 h 1912938"/>
              <a:gd name="connsiteX1" fmla="*/ 1270795 w 1270795"/>
              <a:gd name="connsiteY1" fmla="*/ 0 h 1912938"/>
              <a:gd name="connsiteX2" fmla="*/ 323057 w 1270795"/>
              <a:gd name="connsiteY2" fmla="*/ 1597819 h 1912938"/>
              <a:gd name="connsiteX3" fmla="*/ 0 w 1270795"/>
              <a:gd name="connsiteY3" fmla="*/ 1912938 h 1912938"/>
              <a:gd name="connsiteX0" fmla="*/ 0 w 1270795"/>
              <a:gd name="connsiteY0" fmla="*/ 1912938 h 1912938"/>
              <a:gd name="connsiteX1" fmla="*/ 1270795 w 1270795"/>
              <a:gd name="connsiteY1" fmla="*/ 0 h 1912938"/>
              <a:gd name="connsiteX2" fmla="*/ 320675 w 1270795"/>
              <a:gd name="connsiteY2" fmla="*/ 1597819 h 1912938"/>
              <a:gd name="connsiteX3" fmla="*/ 0 w 1270795"/>
              <a:gd name="connsiteY3" fmla="*/ 1912938 h 1912938"/>
              <a:gd name="connsiteX0" fmla="*/ 0 w 1258889"/>
              <a:gd name="connsiteY0" fmla="*/ 1901032 h 1901032"/>
              <a:gd name="connsiteX1" fmla="*/ 1258889 w 1258889"/>
              <a:gd name="connsiteY1" fmla="*/ 0 h 1901032"/>
              <a:gd name="connsiteX2" fmla="*/ 308769 w 1258889"/>
              <a:gd name="connsiteY2" fmla="*/ 1597819 h 1901032"/>
              <a:gd name="connsiteX3" fmla="*/ 0 w 1258889"/>
              <a:gd name="connsiteY3" fmla="*/ 1901032 h 1901032"/>
              <a:gd name="connsiteX0" fmla="*/ 0 w 1258889"/>
              <a:gd name="connsiteY0" fmla="*/ 1901032 h 1901032"/>
              <a:gd name="connsiteX1" fmla="*/ 1258889 w 1258889"/>
              <a:gd name="connsiteY1" fmla="*/ 0 h 1901032"/>
              <a:gd name="connsiteX2" fmla="*/ 306387 w 1258889"/>
              <a:gd name="connsiteY2" fmla="*/ 1597819 h 1901032"/>
              <a:gd name="connsiteX3" fmla="*/ 0 w 1258889"/>
              <a:gd name="connsiteY3" fmla="*/ 1901032 h 1901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8889" h="1901032">
                <a:moveTo>
                  <a:pt x="0" y="1901032"/>
                </a:moveTo>
                <a:lnTo>
                  <a:pt x="1258889" y="0"/>
                </a:lnTo>
                <a:lnTo>
                  <a:pt x="306387" y="1597819"/>
                </a:lnTo>
                <a:lnTo>
                  <a:pt x="0" y="1901032"/>
                </a:lnTo>
                <a:close/>
              </a:path>
            </a:pathLst>
          </a:custGeom>
          <a:solidFill>
            <a:srgbClr val="33CC3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14CB282-07BB-49C6-8FAD-487769D8AE53}"/>
              </a:ext>
            </a:extLst>
          </p:cNvPr>
          <p:cNvCxnSpPr>
            <a:cxnSpLocks/>
          </p:cNvCxnSpPr>
          <p:nvPr/>
        </p:nvCxnSpPr>
        <p:spPr>
          <a:xfrm>
            <a:off x="5172025" y="1573151"/>
            <a:ext cx="732863" cy="731252"/>
          </a:xfrm>
          <a:prstGeom prst="line">
            <a:avLst/>
          </a:prstGeom>
          <a:ln w="5715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CFB305A-CF80-42A2-806D-DB3EECCEBB1F}"/>
              </a:ext>
            </a:extLst>
          </p:cNvPr>
          <p:cNvGrpSpPr/>
          <p:nvPr/>
        </p:nvGrpSpPr>
        <p:grpSpPr>
          <a:xfrm>
            <a:off x="2524125" y="1161243"/>
            <a:ext cx="3793572" cy="1554480"/>
            <a:chOff x="2524125" y="1161243"/>
            <a:chExt cx="3793572" cy="1554480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B90458A0-607A-4BFF-97F6-B1ADB0A9D299}"/>
                </a:ext>
              </a:extLst>
            </p:cNvPr>
            <p:cNvSpPr txBox="1"/>
            <p:nvPr/>
          </p:nvSpPr>
          <p:spPr>
            <a:xfrm>
              <a:off x="2524125" y="2195751"/>
              <a:ext cx="22539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Estimated plane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AEB62C3-A9B8-4A97-B1AD-89243B102B96}"/>
                </a:ext>
              </a:extLst>
            </p:cNvPr>
            <p:cNvGrpSpPr/>
            <p:nvPr/>
          </p:nvGrpSpPr>
          <p:grpSpPr>
            <a:xfrm>
              <a:off x="4763217" y="1161243"/>
              <a:ext cx="1554480" cy="1554480"/>
              <a:chOff x="4763217" y="1161243"/>
              <a:chExt cx="1554480" cy="1554480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45B6BC67-815E-4806-B40F-D22700C34733}"/>
                  </a:ext>
                </a:extLst>
              </p:cNvPr>
              <p:cNvSpPr/>
              <p:nvPr/>
            </p:nvSpPr>
            <p:spPr>
              <a:xfrm>
                <a:off x="4763217" y="1161243"/>
                <a:ext cx="1554480" cy="1554480"/>
              </a:xfrm>
              <a:prstGeom prst="rect">
                <a:avLst/>
              </a:prstGeom>
              <a:solidFill>
                <a:srgbClr val="FF0066">
                  <a:alpha val="14902"/>
                </a:srgbClr>
              </a:solidFill>
              <a:ln w="28575">
                <a:solidFill>
                  <a:srgbClr val="FF00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41B23118-CD4C-490E-92CC-B0BE8C8266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33516" y="1927556"/>
                <a:ext cx="506941" cy="281830"/>
              </a:xfrm>
              <a:prstGeom prst="straightConnector1">
                <a:avLst/>
              </a:prstGeom>
              <a:solidFill>
                <a:srgbClr val="FF6600">
                  <a:alpha val="20000"/>
                </a:srgbClr>
              </a:solidFill>
              <a:ln w="38100">
                <a:solidFill>
                  <a:srgbClr val="FF006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2780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 animBg="1"/>
      <p:bldP spid="251" grpId="1" animBg="1"/>
      <p:bldP spid="253" grpId="0" animBg="1"/>
      <p:bldP spid="253" grpId="1" animBg="1"/>
      <p:bldP spid="74" grpId="0" animBg="1"/>
      <p:bldP spid="74" grpId="1" animBg="1"/>
      <p:bldP spid="75" grpId="0" animBg="1"/>
      <p:bldP spid="75" grpId="1" animBg="1"/>
      <p:bldP spid="252" grpId="0" animBg="1"/>
      <p:bldP spid="252" grpId="1" animBg="1"/>
      <p:bldP spid="250" grpId="0" animBg="1"/>
      <p:bldP spid="250" grpId="1" animBg="1"/>
      <p:bldP spid="76" grpId="0" animBg="1"/>
      <p:bldP spid="76" grpId="1" animBg="1"/>
      <p:bldP spid="77" grpId="0" animBg="1"/>
      <p:bldP spid="7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7A8D0-59A4-4BA7-83E1-0C0FA7E0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 from Known Correspondence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BB3D82-F3AB-4E8E-BB40-72CE323AB24B}"/>
              </a:ext>
            </a:extLst>
          </p:cNvPr>
          <p:cNvSpPr/>
          <p:nvPr/>
        </p:nvSpPr>
        <p:spPr>
          <a:xfrm>
            <a:off x="6665579" y="3277045"/>
            <a:ext cx="2091071" cy="16135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A45D3BD-A5E0-4E76-8060-833AEACADA67}"/>
              </a:ext>
            </a:extLst>
          </p:cNvPr>
          <p:cNvCxnSpPr>
            <a:cxnSpLocks/>
          </p:cNvCxnSpPr>
          <p:nvPr/>
        </p:nvCxnSpPr>
        <p:spPr>
          <a:xfrm rot="18900000">
            <a:off x="6665578" y="4083842"/>
            <a:ext cx="475166" cy="0"/>
          </a:xfrm>
          <a:prstGeom prst="line">
            <a:avLst/>
          </a:prstGeom>
          <a:solidFill>
            <a:schemeClr val="bg1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7461E47-A9E8-4A77-B837-835348F7E69F}"/>
              </a:ext>
            </a:extLst>
          </p:cNvPr>
          <p:cNvCxnSpPr>
            <a:cxnSpLocks/>
          </p:cNvCxnSpPr>
          <p:nvPr/>
        </p:nvCxnSpPr>
        <p:spPr>
          <a:xfrm rot="2700000" flipH="1">
            <a:off x="6665578" y="4083842"/>
            <a:ext cx="475166" cy="0"/>
          </a:xfrm>
          <a:prstGeom prst="line">
            <a:avLst/>
          </a:prstGeom>
          <a:solidFill>
            <a:schemeClr val="bg1"/>
          </a:solidFill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1F14F9-B6CA-4CBD-8A21-C6B5A1A3E7ED}"/>
              </a:ext>
            </a:extLst>
          </p:cNvPr>
          <p:cNvGrpSpPr/>
          <p:nvPr/>
        </p:nvGrpSpPr>
        <p:grpSpPr>
          <a:xfrm>
            <a:off x="7204213" y="3846259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41B85C7-8CD0-4E6D-AB58-0504FCEBD032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1423237-3071-4B4C-B077-6B6B7ACA41AA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368CD2-672B-4CA4-B060-E00D70777587}"/>
              </a:ext>
            </a:extLst>
          </p:cNvPr>
          <p:cNvGrpSpPr/>
          <p:nvPr/>
        </p:nvGrpSpPr>
        <p:grpSpPr>
          <a:xfrm>
            <a:off x="7742848" y="3846259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FE29162-B760-48CD-80C3-B2B9E4DF77EB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11518BB-8165-4BFF-8461-57E0E2D01776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7F6E736-B156-403C-B3B6-B79096322EC6}"/>
              </a:ext>
            </a:extLst>
          </p:cNvPr>
          <p:cNvGrpSpPr/>
          <p:nvPr/>
        </p:nvGrpSpPr>
        <p:grpSpPr>
          <a:xfrm>
            <a:off x="8281484" y="3846259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AF69E0A-C0EB-4597-A68C-35A41C3282E7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B6FE8C3-1CED-4FFC-A888-6FE063435C63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A3A2EB8-1D41-43ED-B6A7-A3DD3B1B25A1}"/>
              </a:ext>
            </a:extLst>
          </p:cNvPr>
          <p:cNvGrpSpPr/>
          <p:nvPr/>
        </p:nvGrpSpPr>
        <p:grpSpPr>
          <a:xfrm>
            <a:off x="6665578" y="3277045"/>
            <a:ext cx="2091072" cy="475166"/>
            <a:chOff x="6665578" y="3654235"/>
            <a:chExt cx="2091072" cy="475166"/>
          </a:xfrm>
          <a:solidFill>
            <a:schemeClr val="bg1"/>
          </a:solidFill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BA68E985-8845-420D-B317-EFB2D04CA624}"/>
                </a:ext>
              </a:extLst>
            </p:cNvPr>
            <p:cNvGrpSpPr/>
            <p:nvPr/>
          </p:nvGrpSpPr>
          <p:grpSpPr>
            <a:xfrm>
              <a:off x="666557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0678A79A-65B6-48EE-BD46-A702C0FDDC6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E2260A27-C2F0-4DCA-BC3C-2355652EE790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2047691-83B1-4577-8E7F-5B3929BBF843}"/>
                </a:ext>
              </a:extLst>
            </p:cNvPr>
            <p:cNvGrpSpPr/>
            <p:nvPr/>
          </p:nvGrpSpPr>
          <p:grpSpPr>
            <a:xfrm>
              <a:off x="7204213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381413C7-366B-47E8-BB34-49EA9BB26F27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C2576BF8-C367-4569-BDF7-6BB7279C465E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603553A-5BC5-4663-BB82-5CCA90F59157}"/>
                </a:ext>
              </a:extLst>
            </p:cNvPr>
            <p:cNvGrpSpPr/>
            <p:nvPr/>
          </p:nvGrpSpPr>
          <p:grpSpPr>
            <a:xfrm>
              <a:off x="774284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22897E2C-62EB-414B-A413-FBF8A79533DB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570AA88E-FE44-4630-95CC-EB936C5D6F57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6967A5B5-AE6B-4FB0-9BC4-6257FAA51C93}"/>
                </a:ext>
              </a:extLst>
            </p:cNvPr>
            <p:cNvGrpSpPr/>
            <p:nvPr/>
          </p:nvGrpSpPr>
          <p:grpSpPr>
            <a:xfrm>
              <a:off x="8281484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B573080-E343-4F85-AB2F-60542F035B62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E265AC6D-892E-4D2C-9127-96ADCA7EA5BD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BD41DF4-4CE6-41CA-8F69-A490A9F1C736}"/>
              </a:ext>
            </a:extLst>
          </p:cNvPr>
          <p:cNvGrpSpPr/>
          <p:nvPr/>
        </p:nvGrpSpPr>
        <p:grpSpPr>
          <a:xfrm>
            <a:off x="6665578" y="4415474"/>
            <a:ext cx="2091072" cy="475166"/>
            <a:chOff x="6665578" y="3654235"/>
            <a:chExt cx="2091072" cy="475166"/>
          </a:xfrm>
          <a:solidFill>
            <a:schemeClr val="bg1"/>
          </a:solidFill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7146E183-9483-4186-8100-3DFE6F7F6FF3}"/>
                </a:ext>
              </a:extLst>
            </p:cNvPr>
            <p:cNvGrpSpPr/>
            <p:nvPr/>
          </p:nvGrpSpPr>
          <p:grpSpPr>
            <a:xfrm>
              <a:off x="666557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D83BC399-C6A8-4D0F-B1E0-5D9A9DC72D7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4A400A29-ACCF-4541-BC83-066D0A306F5E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E448594A-7EEE-431D-A0B2-940F202A9FCB}"/>
                </a:ext>
              </a:extLst>
            </p:cNvPr>
            <p:cNvGrpSpPr/>
            <p:nvPr/>
          </p:nvGrpSpPr>
          <p:grpSpPr>
            <a:xfrm>
              <a:off x="7204213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E0CFE18E-A3AC-46B6-B1D1-0B1819B16C3C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C2A1E2E3-0942-42AF-8F03-FE4DE5599214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49DD0A47-A89B-486B-AF49-9B88A4B395A9}"/>
                </a:ext>
              </a:extLst>
            </p:cNvPr>
            <p:cNvGrpSpPr/>
            <p:nvPr/>
          </p:nvGrpSpPr>
          <p:grpSpPr>
            <a:xfrm>
              <a:off x="774284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2829CA97-1AF6-4D90-9A33-5D52287394FF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403400F1-114E-4D49-BE1A-0D5137C8BF6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2CC3AF5E-437D-43B1-BC01-82FE42CB5897}"/>
                </a:ext>
              </a:extLst>
            </p:cNvPr>
            <p:cNvGrpSpPr/>
            <p:nvPr/>
          </p:nvGrpSpPr>
          <p:grpSpPr>
            <a:xfrm>
              <a:off x="8281484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AE34D189-67A9-4810-A0A2-A5E3FCD093F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470FF889-37E9-4882-BD16-6D6C0C27E70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86" name="Rectangle 185">
            <a:extLst>
              <a:ext uri="{FF2B5EF4-FFF2-40B4-BE49-F238E27FC236}">
                <a16:creationId xmlns:a16="http://schemas.microsoft.com/office/drawing/2014/main" id="{AB767FD3-A978-4C69-BC32-E087760D4F74}"/>
              </a:ext>
            </a:extLst>
          </p:cNvPr>
          <p:cNvSpPr/>
          <p:nvPr/>
        </p:nvSpPr>
        <p:spPr>
          <a:xfrm flipH="1">
            <a:off x="3535144" y="3277045"/>
            <a:ext cx="2091071" cy="16135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9" name="Cube 248">
            <a:extLst>
              <a:ext uri="{FF2B5EF4-FFF2-40B4-BE49-F238E27FC236}">
                <a16:creationId xmlns:a16="http://schemas.microsoft.com/office/drawing/2014/main" id="{0102242D-45C2-4A16-A5F9-6845F1DF240D}"/>
              </a:ext>
            </a:extLst>
          </p:cNvPr>
          <p:cNvSpPr>
            <a:spLocks noChangeAspect="1"/>
          </p:cNvSpPr>
          <p:nvPr/>
        </p:nvSpPr>
        <p:spPr>
          <a:xfrm>
            <a:off x="4562391" y="3580445"/>
            <a:ext cx="1371600" cy="777240"/>
          </a:xfrm>
          <a:prstGeom prst="cube">
            <a:avLst>
              <a:gd name="adj" fmla="val 26639"/>
            </a:avLst>
          </a:prstGeom>
          <a:solidFill>
            <a:schemeClr val="tx1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4EBD18F6-7875-4614-A0ED-85A6685F5D74}"/>
              </a:ext>
            </a:extLst>
          </p:cNvPr>
          <p:cNvGrpSpPr/>
          <p:nvPr/>
        </p:nvGrpSpPr>
        <p:grpSpPr>
          <a:xfrm flipH="1">
            <a:off x="5151050" y="3846259"/>
            <a:ext cx="475166" cy="475166"/>
            <a:chOff x="3375066" y="3605719"/>
            <a:chExt cx="475166" cy="475166"/>
          </a:xfrm>
        </p:grpSpPr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5E54DB1-6CC5-4D70-8501-DBA70F0D2278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51E0C1F-53E0-499A-BB21-67D1D02C7A20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875C2564-ED8B-43B0-B14A-A4118C7D8278}"/>
              </a:ext>
            </a:extLst>
          </p:cNvPr>
          <p:cNvCxnSpPr>
            <a:cxnSpLocks/>
          </p:cNvCxnSpPr>
          <p:nvPr/>
        </p:nvCxnSpPr>
        <p:spPr>
          <a:xfrm rot="18900000">
            <a:off x="4612415" y="4083842"/>
            <a:ext cx="475166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34049B0F-2A92-4E9B-9331-3409425AECB3}"/>
              </a:ext>
            </a:extLst>
          </p:cNvPr>
          <p:cNvCxnSpPr>
            <a:cxnSpLocks/>
          </p:cNvCxnSpPr>
          <p:nvPr/>
        </p:nvCxnSpPr>
        <p:spPr>
          <a:xfrm rot="2700000" flipH="1">
            <a:off x="4612415" y="4083842"/>
            <a:ext cx="475166" cy="0"/>
          </a:xfrm>
          <a:prstGeom prst="line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2902E7C-3F8C-40A7-A36A-C9D5A04CE178}"/>
              </a:ext>
            </a:extLst>
          </p:cNvPr>
          <p:cNvSpPr/>
          <p:nvPr/>
        </p:nvSpPr>
        <p:spPr>
          <a:xfrm>
            <a:off x="5635452" y="3552825"/>
            <a:ext cx="329184" cy="820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B49F113B-D8CF-4C86-9BF4-377E446ABE69}"/>
              </a:ext>
            </a:extLst>
          </p:cNvPr>
          <p:cNvCxnSpPr>
            <a:cxnSpLocks/>
          </p:cNvCxnSpPr>
          <p:nvPr/>
        </p:nvCxnSpPr>
        <p:spPr>
          <a:xfrm>
            <a:off x="5626215" y="3277045"/>
            <a:ext cx="0" cy="16184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7B364E1E-E349-4EF7-A6C8-2FC8E2A8BC17}"/>
              </a:ext>
            </a:extLst>
          </p:cNvPr>
          <p:cNvSpPr txBox="1"/>
          <p:nvPr/>
        </p:nvSpPr>
        <p:spPr>
          <a:xfrm>
            <a:off x="6616247" y="2554698"/>
            <a:ext cx="573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?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4B47CA2-C045-48BE-9608-9EF58976FF2E}"/>
              </a:ext>
            </a:extLst>
          </p:cNvPr>
          <p:cNvSpPr txBox="1"/>
          <p:nvPr/>
        </p:nvSpPr>
        <p:spPr>
          <a:xfrm>
            <a:off x="7154700" y="2554698"/>
            <a:ext cx="573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E51DAD9-0EFE-4A82-910C-9C63B9422078}"/>
              </a:ext>
            </a:extLst>
          </p:cNvPr>
          <p:cNvSpPr txBox="1"/>
          <p:nvPr/>
        </p:nvSpPr>
        <p:spPr>
          <a:xfrm>
            <a:off x="7693153" y="2554698"/>
            <a:ext cx="573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42BDE29-8FF7-4933-ABB1-23F3634E4E99}"/>
              </a:ext>
            </a:extLst>
          </p:cNvPr>
          <p:cNvSpPr txBox="1"/>
          <p:nvPr/>
        </p:nvSpPr>
        <p:spPr>
          <a:xfrm>
            <a:off x="8231605" y="2554698"/>
            <a:ext cx="573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4549FFA-0148-422F-AD5B-0FAF8121B92E}"/>
              </a:ext>
            </a:extLst>
          </p:cNvPr>
          <p:cNvSpPr txBox="1"/>
          <p:nvPr/>
        </p:nvSpPr>
        <p:spPr>
          <a:xfrm>
            <a:off x="5666023" y="5067557"/>
            <a:ext cx="4125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Correspondence matching?</a:t>
            </a:r>
          </a:p>
        </p:txBody>
      </p:sp>
    </p:spTree>
    <p:extLst>
      <p:ext uri="{BB962C8B-B14F-4D97-AF65-F5344CB8AC3E}">
        <p14:creationId xmlns:p14="http://schemas.microsoft.com/office/powerpoint/2010/main" val="276096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E01AB-6A3C-4FCA-BD28-F43BBE7FD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 from Unknown Correspondences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42272C-3940-4A8C-BE0B-E9F635933B71}"/>
              </a:ext>
            </a:extLst>
          </p:cNvPr>
          <p:cNvSpPr txBox="1"/>
          <p:nvPr/>
        </p:nvSpPr>
        <p:spPr>
          <a:xfrm>
            <a:off x="420757" y="2628376"/>
            <a:ext cx="11350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Can we estimate true planes from </a:t>
            </a:r>
            <a:r>
              <a:rPr lang="en-US" sz="3200" dirty="0">
                <a:solidFill>
                  <a:srgbClr val="FFC000"/>
                </a:solidFill>
              </a:rPr>
              <a:t>unknown </a:t>
            </a:r>
            <a:r>
              <a:rPr lang="en-US" sz="3200" dirty="0"/>
              <a:t>correspondences?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81A648-DDBA-43AB-81F7-F62FE913C36F}"/>
              </a:ext>
            </a:extLst>
          </p:cNvPr>
          <p:cNvSpPr txBox="1"/>
          <p:nvPr/>
        </p:nvSpPr>
        <p:spPr>
          <a:xfrm>
            <a:off x="4385111" y="3912643"/>
            <a:ext cx="34217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C000"/>
                </a:solidFill>
              </a:rPr>
              <a:t>Yes.</a:t>
            </a:r>
          </a:p>
        </p:txBody>
      </p:sp>
    </p:spTree>
    <p:extLst>
      <p:ext uri="{BB962C8B-B14F-4D97-AF65-F5344CB8AC3E}">
        <p14:creationId xmlns:p14="http://schemas.microsoft.com/office/powerpoint/2010/main" val="339634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7A8D0-59A4-4BA7-83E1-0C0FA7E0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 from Unknown Correspondences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AB767FD3-A978-4C69-BC32-E087760D4F74}"/>
              </a:ext>
            </a:extLst>
          </p:cNvPr>
          <p:cNvSpPr/>
          <p:nvPr/>
        </p:nvSpPr>
        <p:spPr>
          <a:xfrm flipH="1">
            <a:off x="484181" y="2691828"/>
            <a:ext cx="2091071" cy="16135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9" name="Cube 248">
            <a:extLst>
              <a:ext uri="{FF2B5EF4-FFF2-40B4-BE49-F238E27FC236}">
                <a16:creationId xmlns:a16="http://schemas.microsoft.com/office/drawing/2014/main" id="{0102242D-45C2-4A16-A5F9-6845F1DF240D}"/>
              </a:ext>
            </a:extLst>
          </p:cNvPr>
          <p:cNvSpPr>
            <a:spLocks noChangeAspect="1"/>
          </p:cNvSpPr>
          <p:nvPr/>
        </p:nvSpPr>
        <p:spPr>
          <a:xfrm>
            <a:off x="1511428" y="2995228"/>
            <a:ext cx="1371600" cy="777240"/>
          </a:xfrm>
          <a:prstGeom prst="cube">
            <a:avLst>
              <a:gd name="adj" fmla="val 26639"/>
            </a:avLst>
          </a:prstGeom>
          <a:solidFill>
            <a:schemeClr val="tx1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2902E7C-3F8C-40A7-A36A-C9D5A04CE178}"/>
              </a:ext>
            </a:extLst>
          </p:cNvPr>
          <p:cNvSpPr/>
          <p:nvPr/>
        </p:nvSpPr>
        <p:spPr>
          <a:xfrm>
            <a:off x="2584489" y="2967608"/>
            <a:ext cx="329184" cy="820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B49F113B-D8CF-4C86-9BF4-377E446ABE69}"/>
              </a:ext>
            </a:extLst>
          </p:cNvPr>
          <p:cNvCxnSpPr>
            <a:cxnSpLocks/>
          </p:cNvCxnSpPr>
          <p:nvPr/>
        </p:nvCxnSpPr>
        <p:spPr>
          <a:xfrm>
            <a:off x="2575252" y="2691828"/>
            <a:ext cx="0" cy="16184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4EBD18F6-7875-4614-A0ED-85A6685F5D74}"/>
              </a:ext>
            </a:extLst>
          </p:cNvPr>
          <p:cNvGrpSpPr/>
          <p:nvPr/>
        </p:nvGrpSpPr>
        <p:grpSpPr>
          <a:xfrm flipH="1">
            <a:off x="2100087" y="3261042"/>
            <a:ext cx="475166" cy="475166"/>
            <a:chOff x="3375066" y="3605719"/>
            <a:chExt cx="475166" cy="475166"/>
          </a:xfrm>
        </p:grpSpPr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5E54DB1-6CC5-4D70-8501-DBA70F0D2278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51E0C1F-53E0-499A-BB21-67D1D02C7A20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D605E1D3-F66A-43EC-9D51-FAF32BBDE1A5}"/>
              </a:ext>
            </a:extLst>
          </p:cNvPr>
          <p:cNvGrpSpPr/>
          <p:nvPr/>
        </p:nvGrpSpPr>
        <p:grpSpPr>
          <a:xfrm flipH="1">
            <a:off x="1561452" y="3261042"/>
            <a:ext cx="475166" cy="475166"/>
            <a:chOff x="3375066" y="3605719"/>
            <a:chExt cx="475166" cy="475166"/>
          </a:xfrm>
        </p:grpSpPr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875C2564-ED8B-43B0-B14A-A4118C7D8278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34049B0F-2A92-4E9B-9331-3409425AECB3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FBB3D82-F3AB-4E8E-BB40-72CE323AB24B}"/>
              </a:ext>
            </a:extLst>
          </p:cNvPr>
          <p:cNvSpPr/>
          <p:nvPr/>
        </p:nvSpPr>
        <p:spPr>
          <a:xfrm>
            <a:off x="3614616" y="2691828"/>
            <a:ext cx="2091071" cy="16135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24F55F-CF38-4AAC-831C-D93C25EABC17}"/>
              </a:ext>
            </a:extLst>
          </p:cNvPr>
          <p:cNvGrpSpPr/>
          <p:nvPr/>
        </p:nvGrpSpPr>
        <p:grpSpPr>
          <a:xfrm>
            <a:off x="3614615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A45D3BD-A5E0-4E76-8060-833AEACADA67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2">
                  <a:lumMod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7461E47-A9E8-4A77-B837-835348F7E69F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2">
                  <a:lumMod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1F14F9-B6CA-4CBD-8A21-C6B5A1A3E7ED}"/>
              </a:ext>
            </a:extLst>
          </p:cNvPr>
          <p:cNvGrpSpPr/>
          <p:nvPr/>
        </p:nvGrpSpPr>
        <p:grpSpPr>
          <a:xfrm>
            <a:off x="4153250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41B85C7-8CD0-4E6D-AB58-0504FCEBD032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1423237-3071-4B4C-B077-6B6B7ACA41AA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368CD2-672B-4CA4-B060-E00D70777587}"/>
              </a:ext>
            </a:extLst>
          </p:cNvPr>
          <p:cNvGrpSpPr/>
          <p:nvPr/>
        </p:nvGrpSpPr>
        <p:grpSpPr>
          <a:xfrm>
            <a:off x="4691885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FE29162-B760-48CD-80C3-B2B9E4DF77EB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11518BB-8165-4BFF-8461-57E0E2D01776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7F6E736-B156-403C-B3B6-B79096322EC6}"/>
              </a:ext>
            </a:extLst>
          </p:cNvPr>
          <p:cNvGrpSpPr/>
          <p:nvPr/>
        </p:nvGrpSpPr>
        <p:grpSpPr>
          <a:xfrm>
            <a:off x="5230521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AF69E0A-C0EB-4597-A68C-35A41C3282E7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B6FE8C3-1CED-4FFC-A888-6FE063435C63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A3A2EB8-1D41-43ED-B6A7-A3DD3B1B25A1}"/>
              </a:ext>
            </a:extLst>
          </p:cNvPr>
          <p:cNvGrpSpPr/>
          <p:nvPr/>
        </p:nvGrpSpPr>
        <p:grpSpPr>
          <a:xfrm>
            <a:off x="3614615" y="2691828"/>
            <a:ext cx="2091072" cy="475166"/>
            <a:chOff x="6665578" y="3654235"/>
            <a:chExt cx="2091072" cy="475166"/>
          </a:xfrm>
          <a:solidFill>
            <a:schemeClr val="bg1"/>
          </a:solidFill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BA68E985-8845-420D-B317-EFB2D04CA624}"/>
                </a:ext>
              </a:extLst>
            </p:cNvPr>
            <p:cNvGrpSpPr/>
            <p:nvPr/>
          </p:nvGrpSpPr>
          <p:grpSpPr>
            <a:xfrm>
              <a:off x="666557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0678A79A-65B6-48EE-BD46-A702C0FDDC6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E2260A27-C2F0-4DCA-BC3C-2355652EE790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2047691-83B1-4577-8E7F-5B3929BBF843}"/>
                </a:ext>
              </a:extLst>
            </p:cNvPr>
            <p:cNvGrpSpPr/>
            <p:nvPr/>
          </p:nvGrpSpPr>
          <p:grpSpPr>
            <a:xfrm>
              <a:off x="7204213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381413C7-366B-47E8-BB34-49EA9BB26F27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C2576BF8-C367-4569-BDF7-6BB7279C465E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603553A-5BC5-4663-BB82-5CCA90F59157}"/>
                </a:ext>
              </a:extLst>
            </p:cNvPr>
            <p:cNvGrpSpPr/>
            <p:nvPr/>
          </p:nvGrpSpPr>
          <p:grpSpPr>
            <a:xfrm>
              <a:off x="774284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22897E2C-62EB-414B-A413-FBF8A79533DB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570AA88E-FE44-4630-95CC-EB936C5D6F57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6967A5B5-AE6B-4FB0-9BC4-6257FAA51C93}"/>
                </a:ext>
              </a:extLst>
            </p:cNvPr>
            <p:cNvGrpSpPr/>
            <p:nvPr/>
          </p:nvGrpSpPr>
          <p:grpSpPr>
            <a:xfrm>
              <a:off x="8281484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B573080-E343-4F85-AB2F-60542F035B62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E265AC6D-892E-4D2C-9127-96ADCA7EA5BD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BD41DF4-4CE6-41CA-8F69-A490A9F1C736}"/>
              </a:ext>
            </a:extLst>
          </p:cNvPr>
          <p:cNvGrpSpPr/>
          <p:nvPr/>
        </p:nvGrpSpPr>
        <p:grpSpPr>
          <a:xfrm>
            <a:off x="3614615" y="3830257"/>
            <a:ext cx="2091072" cy="475166"/>
            <a:chOff x="6665578" y="3654235"/>
            <a:chExt cx="2091072" cy="475166"/>
          </a:xfrm>
          <a:solidFill>
            <a:schemeClr val="bg1"/>
          </a:solidFill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7146E183-9483-4186-8100-3DFE6F7F6FF3}"/>
                </a:ext>
              </a:extLst>
            </p:cNvPr>
            <p:cNvGrpSpPr/>
            <p:nvPr/>
          </p:nvGrpSpPr>
          <p:grpSpPr>
            <a:xfrm>
              <a:off x="666557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D83BC399-C6A8-4D0F-B1E0-5D9A9DC72D7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4A400A29-ACCF-4541-BC83-066D0A306F5E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E448594A-7EEE-431D-A0B2-940F202A9FCB}"/>
                </a:ext>
              </a:extLst>
            </p:cNvPr>
            <p:cNvGrpSpPr/>
            <p:nvPr/>
          </p:nvGrpSpPr>
          <p:grpSpPr>
            <a:xfrm>
              <a:off x="7204213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E0CFE18E-A3AC-46B6-B1D1-0B1819B16C3C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C2A1E2E3-0942-42AF-8F03-FE4DE5599214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49DD0A47-A89B-486B-AF49-9B88A4B395A9}"/>
                </a:ext>
              </a:extLst>
            </p:cNvPr>
            <p:cNvGrpSpPr/>
            <p:nvPr/>
          </p:nvGrpSpPr>
          <p:grpSpPr>
            <a:xfrm>
              <a:off x="774284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2829CA97-1AF6-4D90-9A33-5D52287394FF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403400F1-114E-4D49-BE1A-0D5137C8BF6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2CC3AF5E-437D-43B1-BC01-82FE42CB5897}"/>
                </a:ext>
              </a:extLst>
            </p:cNvPr>
            <p:cNvGrpSpPr/>
            <p:nvPr/>
          </p:nvGrpSpPr>
          <p:grpSpPr>
            <a:xfrm>
              <a:off x="8281484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AE34D189-67A9-4810-A0A2-A5E3FCD093F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470FF889-37E9-4882-BD16-6D6C0C27E70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B8494722-7981-4F56-8471-9DB8D01B63C0}"/>
              </a:ext>
            </a:extLst>
          </p:cNvPr>
          <p:cNvSpPr txBox="1"/>
          <p:nvPr/>
        </p:nvSpPr>
        <p:spPr>
          <a:xfrm>
            <a:off x="367962" y="4306351"/>
            <a:ext cx="232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Camera image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7725BA8-F4EE-40A0-91B1-1440B8374FA4}"/>
              </a:ext>
            </a:extLst>
          </p:cNvPr>
          <p:cNvSpPr txBox="1"/>
          <p:nvPr/>
        </p:nvSpPr>
        <p:spPr>
          <a:xfrm>
            <a:off x="3492502" y="4306351"/>
            <a:ext cx="232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Projector pattern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00482EC-8798-4DE1-AA40-E7525C7A9A95}"/>
              </a:ext>
            </a:extLst>
          </p:cNvPr>
          <p:cNvGrpSpPr/>
          <p:nvPr/>
        </p:nvGrpSpPr>
        <p:grpSpPr>
          <a:xfrm>
            <a:off x="3614615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DA8A249-43A3-4E97-8C77-B6634CCCD3FE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BD3D9D3-3835-49AF-97A5-737F295E0334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118C795C-BF9B-489F-AE4D-3A0A7C6B5F76}"/>
              </a:ext>
            </a:extLst>
          </p:cNvPr>
          <p:cNvSpPr txBox="1"/>
          <p:nvPr/>
        </p:nvSpPr>
        <p:spPr>
          <a:xfrm>
            <a:off x="211391" y="1551499"/>
            <a:ext cx="2253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Estimated plane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BACDF98-A38A-40F8-9452-DAA5289CCCAC}"/>
              </a:ext>
            </a:extLst>
          </p:cNvPr>
          <p:cNvGrpSpPr>
            <a:grpSpLocks noChangeAspect="1"/>
          </p:cNvGrpSpPr>
          <p:nvPr/>
        </p:nvGrpSpPr>
        <p:grpSpPr>
          <a:xfrm>
            <a:off x="2465367" y="1120495"/>
            <a:ext cx="1280160" cy="1280160"/>
            <a:chOff x="4763217" y="1161243"/>
            <a:chExt cx="1554480" cy="1554480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D7B8D45-2D16-422F-8904-096DD3791664}"/>
                </a:ext>
              </a:extLst>
            </p:cNvPr>
            <p:cNvSpPr/>
            <p:nvPr/>
          </p:nvSpPr>
          <p:spPr>
            <a:xfrm>
              <a:off x="4763217" y="1161243"/>
              <a:ext cx="1554480" cy="1554480"/>
            </a:xfrm>
            <a:prstGeom prst="rect">
              <a:avLst/>
            </a:prstGeom>
            <a:solidFill>
              <a:srgbClr val="FF0066">
                <a:alpha val="14902"/>
              </a:srgbClr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66"/>
                </a:solidFill>
              </a:endParaRPr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F22F664E-310D-4736-A6FC-F34EF822B9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3516" y="1927556"/>
              <a:ext cx="506941" cy="281830"/>
            </a:xfrm>
            <a:prstGeom prst="straightConnector1">
              <a:avLst/>
            </a:prstGeom>
            <a:solidFill>
              <a:srgbClr val="FF0066">
                <a:alpha val="14902"/>
              </a:srgbClr>
            </a:solidFill>
            <a:ln w="381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68CCC97-7E5E-4497-BF04-E085A5D282D7}"/>
              </a:ext>
            </a:extLst>
          </p:cNvPr>
          <p:cNvGrpSpPr/>
          <p:nvPr/>
        </p:nvGrpSpPr>
        <p:grpSpPr>
          <a:xfrm>
            <a:off x="3614615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CF9A292-3482-4ED4-9A48-A12128127969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rgbClr val="FF00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436CBD7-6326-4233-B65C-F12104589569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rgbClr val="FF00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D8B014E-A7AB-4F05-B63B-A3AAB4AB2401}"/>
              </a:ext>
            </a:extLst>
          </p:cNvPr>
          <p:cNvGrpSpPr/>
          <p:nvPr/>
        </p:nvGrpSpPr>
        <p:grpSpPr>
          <a:xfrm flipH="1">
            <a:off x="1561452" y="3261042"/>
            <a:ext cx="475166" cy="475166"/>
            <a:chOff x="3375066" y="3605719"/>
            <a:chExt cx="475166" cy="475166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A1E9DEB6-CF06-43FD-9F37-31D8D3FE0219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ln w="38100">
              <a:solidFill>
                <a:srgbClr val="FF00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4BA391CC-6649-43C9-8E8F-24BFF5A0262C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ln w="38100">
              <a:solidFill>
                <a:srgbClr val="FF00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1418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016A199D-15B4-4F1F-92B4-52F7F4542EDB}"/>
              </a:ext>
            </a:extLst>
          </p:cNvPr>
          <p:cNvCxnSpPr>
            <a:cxnSpLocks/>
          </p:cNvCxnSpPr>
          <p:nvPr/>
        </p:nvCxnSpPr>
        <p:spPr>
          <a:xfrm flipH="1">
            <a:off x="6892726" y="4720489"/>
            <a:ext cx="1116826" cy="73047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98702E94-B029-4653-B811-A7654CE1DA11}"/>
              </a:ext>
            </a:extLst>
          </p:cNvPr>
          <p:cNvCxnSpPr>
            <a:cxnSpLocks/>
          </p:cNvCxnSpPr>
          <p:nvPr/>
        </p:nvCxnSpPr>
        <p:spPr>
          <a:xfrm>
            <a:off x="8009552" y="4720489"/>
            <a:ext cx="338328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6798C9E5-C43B-4C52-A83D-69308A1C8F52}"/>
              </a:ext>
            </a:extLst>
          </p:cNvPr>
          <p:cNvCxnSpPr>
            <a:cxnSpLocks/>
          </p:cNvCxnSpPr>
          <p:nvPr/>
        </p:nvCxnSpPr>
        <p:spPr>
          <a:xfrm rot="16200000">
            <a:off x="6637952" y="3348889"/>
            <a:ext cx="274320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267A8D0-59A4-4BA7-83E1-0C0FA7E0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 from Unknown Correspondences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AB767FD3-A978-4C69-BC32-E087760D4F74}"/>
              </a:ext>
            </a:extLst>
          </p:cNvPr>
          <p:cNvSpPr/>
          <p:nvPr/>
        </p:nvSpPr>
        <p:spPr>
          <a:xfrm flipH="1">
            <a:off x="484181" y="2691828"/>
            <a:ext cx="2091071" cy="16135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9" name="Cube 248">
            <a:extLst>
              <a:ext uri="{FF2B5EF4-FFF2-40B4-BE49-F238E27FC236}">
                <a16:creationId xmlns:a16="http://schemas.microsoft.com/office/drawing/2014/main" id="{0102242D-45C2-4A16-A5F9-6845F1DF240D}"/>
              </a:ext>
            </a:extLst>
          </p:cNvPr>
          <p:cNvSpPr>
            <a:spLocks noChangeAspect="1"/>
          </p:cNvSpPr>
          <p:nvPr/>
        </p:nvSpPr>
        <p:spPr>
          <a:xfrm>
            <a:off x="1511428" y="2995228"/>
            <a:ext cx="1371600" cy="777240"/>
          </a:xfrm>
          <a:prstGeom prst="cube">
            <a:avLst>
              <a:gd name="adj" fmla="val 26639"/>
            </a:avLst>
          </a:prstGeom>
          <a:solidFill>
            <a:schemeClr val="tx1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2902E7C-3F8C-40A7-A36A-C9D5A04CE178}"/>
              </a:ext>
            </a:extLst>
          </p:cNvPr>
          <p:cNvSpPr/>
          <p:nvPr/>
        </p:nvSpPr>
        <p:spPr>
          <a:xfrm>
            <a:off x="2584489" y="2967608"/>
            <a:ext cx="329184" cy="820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B49F113B-D8CF-4C86-9BF4-377E446ABE69}"/>
              </a:ext>
            </a:extLst>
          </p:cNvPr>
          <p:cNvCxnSpPr>
            <a:cxnSpLocks/>
          </p:cNvCxnSpPr>
          <p:nvPr/>
        </p:nvCxnSpPr>
        <p:spPr>
          <a:xfrm>
            <a:off x="2575252" y="2691828"/>
            <a:ext cx="0" cy="16184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4EBD18F6-7875-4614-A0ED-85A6685F5D74}"/>
              </a:ext>
            </a:extLst>
          </p:cNvPr>
          <p:cNvGrpSpPr/>
          <p:nvPr/>
        </p:nvGrpSpPr>
        <p:grpSpPr>
          <a:xfrm flipH="1">
            <a:off x="2100087" y="3261042"/>
            <a:ext cx="475166" cy="475166"/>
            <a:chOff x="3375066" y="3605719"/>
            <a:chExt cx="475166" cy="475166"/>
          </a:xfrm>
        </p:grpSpPr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5E54DB1-6CC5-4D70-8501-DBA70F0D2278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51E0C1F-53E0-499A-BB21-67D1D02C7A20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D605E1D3-F66A-43EC-9D51-FAF32BBDE1A5}"/>
              </a:ext>
            </a:extLst>
          </p:cNvPr>
          <p:cNvGrpSpPr/>
          <p:nvPr/>
        </p:nvGrpSpPr>
        <p:grpSpPr>
          <a:xfrm flipH="1">
            <a:off x="1561452" y="3261042"/>
            <a:ext cx="475166" cy="475166"/>
            <a:chOff x="3375066" y="3605719"/>
            <a:chExt cx="475166" cy="475166"/>
          </a:xfrm>
        </p:grpSpPr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875C2564-ED8B-43B0-B14A-A4118C7D8278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34049B0F-2A92-4E9B-9331-3409425AECB3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FBB3D82-F3AB-4E8E-BB40-72CE323AB24B}"/>
              </a:ext>
            </a:extLst>
          </p:cNvPr>
          <p:cNvSpPr/>
          <p:nvPr/>
        </p:nvSpPr>
        <p:spPr>
          <a:xfrm>
            <a:off x="3614616" y="2691828"/>
            <a:ext cx="2091071" cy="16135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24F55F-CF38-4AAC-831C-D93C25EABC17}"/>
              </a:ext>
            </a:extLst>
          </p:cNvPr>
          <p:cNvGrpSpPr/>
          <p:nvPr/>
        </p:nvGrpSpPr>
        <p:grpSpPr>
          <a:xfrm>
            <a:off x="3614615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A45D3BD-A5E0-4E76-8060-833AEACADA67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2">
                  <a:lumMod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7461E47-A9E8-4A77-B837-835348F7E69F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2">
                  <a:lumMod val="1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1F14F9-B6CA-4CBD-8A21-C6B5A1A3E7ED}"/>
              </a:ext>
            </a:extLst>
          </p:cNvPr>
          <p:cNvGrpSpPr/>
          <p:nvPr/>
        </p:nvGrpSpPr>
        <p:grpSpPr>
          <a:xfrm>
            <a:off x="4153250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41B85C7-8CD0-4E6D-AB58-0504FCEBD032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1423237-3071-4B4C-B077-6B6B7ACA41AA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368CD2-672B-4CA4-B060-E00D70777587}"/>
              </a:ext>
            </a:extLst>
          </p:cNvPr>
          <p:cNvGrpSpPr/>
          <p:nvPr/>
        </p:nvGrpSpPr>
        <p:grpSpPr>
          <a:xfrm>
            <a:off x="4691885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FE29162-B760-48CD-80C3-B2B9E4DF77EB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11518BB-8165-4BFF-8461-57E0E2D01776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7F6E736-B156-403C-B3B6-B79096322EC6}"/>
              </a:ext>
            </a:extLst>
          </p:cNvPr>
          <p:cNvGrpSpPr/>
          <p:nvPr/>
        </p:nvGrpSpPr>
        <p:grpSpPr>
          <a:xfrm>
            <a:off x="5230521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AF69E0A-C0EB-4597-A68C-35A41C3282E7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B6FE8C3-1CED-4FFC-A888-6FE063435C63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A3A2EB8-1D41-43ED-B6A7-A3DD3B1B25A1}"/>
              </a:ext>
            </a:extLst>
          </p:cNvPr>
          <p:cNvGrpSpPr/>
          <p:nvPr/>
        </p:nvGrpSpPr>
        <p:grpSpPr>
          <a:xfrm>
            <a:off x="3614615" y="2691828"/>
            <a:ext cx="2091072" cy="475166"/>
            <a:chOff x="6665578" y="3654235"/>
            <a:chExt cx="2091072" cy="475166"/>
          </a:xfrm>
          <a:solidFill>
            <a:schemeClr val="bg1"/>
          </a:solidFill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BA68E985-8845-420D-B317-EFB2D04CA624}"/>
                </a:ext>
              </a:extLst>
            </p:cNvPr>
            <p:cNvGrpSpPr/>
            <p:nvPr/>
          </p:nvGrpSpPr>
          <p:grpSpPr>
            <a:xfrm>
              <a:off x="666557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0678A79A-65B6-48EE-BD46-A702C0FDDC6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E2260A27-C2F0-4DCA-BC3C-2355652EE790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2047691-83B1-4577-8E7F-5B3929BBF843}"/>
                </a:ext>
              </a:extLst>
            </p:cNvPr>
            <p:cNvGrpSpPr/>
            <p:nvPr/>
          </p:nvGrpSpPr>
          <p:grpSpPr>
            <a:xfrm>
              <a:off x="7204213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381413C7-366B-47E8-BB34-49EA9BB26F27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C2576BF8-C367-4569-BDF7-6BB7279C465E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603553A-5BC5-4663-BB82-5CCA90F59157}"/>
                </a:ext>
              </a:extLst>
            </p:cNvPr>
            <p:cNvGrpSpPr/>
            <p:nvPr/>
          </p:nvGrpSpPr>
          <p:grpSpPr>
            <a:xfrm>
              <a:off x="774284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22897E2C-62EB-414B-A413-FBF8A79533DB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570AA88E-FE44-4630-95CC-EB936C5D6F57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6967A5B5-AE6B-4FB0-9BC4-6257FAA51C93}"/>
                </a:ext>
              </a:extLst>
            </p:cNvPr>
            <p:cNvGrpSpPr/>
            <p:nvPr/>
          </p:nvGrpSpPr>
          <p:grpSpPr>
            <a:xfrm>
              <a:off x="8281484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B573080-E343-4F85-AB2F-60542F035B62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E265AC6D-892E-4D2C-9127-96ADCA7EA5BD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BD41DF4-4CE6-41CA-8F69-A490A9F1C736}"/>
              </a:ext>
            </a:extLst>
          </p:cNvPr>
          <p:cNvGrpSpPr/>
          <p:nvPr/>
        </p:nvGrpSpPr>
        <p:grpSpPr>
          <a:xfrm>
            <a:off x="3614615" y="3830257"/>
            <a:ext cx="2091072" cy="475166"/>
            <a:chOff x="6665578" y="3654235"/>
            <a:chExt cx="2091072" cy="475166"/>
          </a:xfrm>
          <a:solidFill>
            <a:schemeClr val="bg1"/>
          </a:solidFill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7146E183-9483-4186-8100-3DFE6F7F6FF3}"/>
                </a:ext>
              </a:extLst>
            </p:cNvPr>
            <p:cNvGrpSpPr/>
            <p:nvPr/>
          </p:nvGrpSpPr>
          <p:grpSpPr>
            <a:xfrm>
              <a:off x="666557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D83BC399-C6A8-4D0F-B1E0-5D9A9DC72D7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4A400A29-ACCF-4541-BC83-066D0A306F5E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E448594A-7EEE-431D-A0B2-940F202A9FCB}"/>
                </a:ext>
              </a:extLst>
            </p:cNvPr>
            <p:cNvGrpSpPr/>
            <p:nvPr/>
          </p:nvGrpSpPr>
          <p:grpSpPr>
            <a:xfrm>
              <a:off x="7204213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E0CFE18E-A3AC-46B6-B1D1-0B1819B16C3C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C2A1E2E3-0942-42AF-8F03-FE4DE5599214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49DD0A47-A89B-486B-AF49-9B88A4B395A9}"/>
                </a:ext>
              </a:extLst>
            </p:cNvPr>
            <p:cNvGrpSpPr/>
            <p:nvPr/>
          </p:nvGrpSpPr>
          <p:grpSpPr>
            <a:xfrm>
              <a:off x="774284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2829CA97-1AF6-4D90-9A33-5D52287394FF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403400F1-114E-4D49-BE1A-0D5137C8BF6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2CC3AF5E-437D-43B1-BC01-82FE42CB5897}"/>
                </a:ext>
              </a:extLst>
            </p:cNvPr>
            <p:cNvGrpSpPr/>
            <p:nvPr/>
          </p:nvGrpSpPr>
          <p:grpSpPr>
            <a:xfrm>
              <a:off x="8281484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AE34D189-67A9-4810-A0A2-A5E3FCD093F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470FF889-37E9-4882-BD16-6D6C0C27E70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B8494722-7981-4F56-8471-9DB8D01B63C0}"/>
              </a:ext>
            </a:extLst>
          </p:cNvPr>
          <p:cNvSpPr txBox="1"/>
          <p:nvPr/>
        </p:nvSpPr>
        <p:spPr>
          <a:xfrm>
            <a:off x="367962" y="4306351"/>
            <a:ext cx="232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Camera image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7725BA8-F4EE-40A0-91B1-1440B8374FA4}"/>
              </a:ext>
            </a:extLst>
          </p:cNvPr>
          <p:cNvSpPr txBox="1"/>
          <p:nvPr/>
        </p:nvSpPr>
        <p:spPr>
          <a:xfrm>
            <a:off x="3492502" y="4306351"/>
            <a:ext cx="232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Projector pattern</a:t>
            </a: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800482EC-8798-4DE1-AA40-E7525C7A9A95}"/>
              </a:ext>
            </a:extLst>
          </p:cNvPr>
          <p:cNvGrpSpPr/>
          <p:nvPr/>
        </p:nvGrpSpPr>
        <p:grpSpPr>
          <a:xfrm>
            <a:off x="3614615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DA8A249-43A3-4E97-8C77-B6634CCCD3FE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BD3D9D3-3835-49AF-97A5-737F295E0334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56F3E2A7-0D0C-45F4-9FB0-95B59CFFFD17}"/>
              </a:ext>
            </a:extLst>
          </p:cNvPr>
          <p:cNvGrpSpPr/>
          <p:nvPr/>
        </p:nvGrpSpPr>
        <p:grpSpPr>
          <a:xfrm flipH="1">
            <a:off x="1561452" y="3261042"/>
            <a:ext cx="475166" cy="475166"/>
            <a:chOff x="3375066" y="3605719"/>
            <a:chExt cx="475166" cy="475166"/>
          </a:xfrm>
        </p:grpSpPr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5FD4C9CB-5748-4B3E-B46B-A303E8461F2C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ln w="38100">
              <a:solidFill>
                <a:srgbClr val="FF00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044ED7E0-D7DB-4925-A82C-2A4ADE62FC8A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ln w="38100">
              <a:solidFill>
                <a:srgbClr val="FF00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68CCC97-7E5E-4497-BF04-E085A5D282D7}"/>
              </a:ext>
            </a:extLst>
          </p:cNvPr>
          <p:cNvGrpSpPr/>
          <p:nvPr/>
        </p:nvGrpSpPr>
        <p:grpSpPr>
          <a:xfrm>
            <a:off x="3614615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CCF9A292-3482-4ED4-9A48-A12128127969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rgbClr val="FF00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4436CBD7-6326-4233-B65C-F12104589569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rgbClr val="FF00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263C558F-3A55-47DC-BF29-47F34811A313}"/>
              </a:ext>
            </a:extLst>
          </p:cNvPr>
          <p:cNvSpPr txBox="1"/>
          <p:nvPr/>
        </p:nvSpPr>
        <p:spPr>
          <a:xfrm>
            <a:off x="8107138" y="1298789"/>
            <a:ext cx="3441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Plane parameter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36B2E76-B679-4FE8-8D50-1F21669C088C}"/>
                  </a:ext>
                </a:extLst>
              </p:cNvPr>
              <p:cNvSpPr txBox="1"/>
              <p:nvPr/>
            </p:nvSpPr>
            <p:spPr>
              <a:xfrm>
                <a:off x="11453650" y="4523068"/>
                <a:ext cx="2911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2400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036B2E76-B679-4FE8-8D50-1F21669C0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3650" y="4523068"/>
                <a:ext cx="291170" cy="369332"/>
              </a:xfrm>
              <a:prstGeom prst="rect">
                <a:avLst/>
              </a:prstGeom>
              <a:blipFill>
                <a:blip r:embed="rId3"/>
                <a:stretch>
                  <a:fillRect l="-25000" r="-20833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5E533235-C59B-4839-9E04-93F9FBCA5E91}"/>
              </a:ext>
            </a:extLst>
          </p:cNvPr>
          <p:cNvGrpSpPr/>
          <p:nvPr/>
        </p:nvGrpSpPr>
        <p:grpSpPr>
          <a:xfrm>
            <a:off x="6583678" y="1584197"/>
            <a:ext cx="1549482" cy="4051430"/>
            <a:chOff x="6583678" y="1584197"/>
            <a:chExt cx="1549482" cy="40514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556E534A-FCED-41D4-9070-2CD406BB954F}"/>
                    </a:ext>
                  </a:extLst>
                </p:cNvPr>
                <p:cNvSpPr txBox="1"/>
                <p:nvPr/>
              </p:nvSpPr>
              <p:spPr>
                <a:xfrm>
                  <a:off x="6583678" y="5266295"/>
                  <a:ext cx="28392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oMath>
                    </m:oMathPara>
                  </a14:m>
                  <a:endParaRPr lang="en-US" sz="2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556E534A-FCED-41D4-9070-2CD406BB95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3678" y="5266295"/>
                  <a:ext cx="283924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25532" r="-23404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57239A02-B2D4-4A7E-9684-8072FE7A7D80}"/>
                    </a:ext>
                  </a:extLst>
                </p:cNvPr>
                <p:cNvSpPr txBox="1"/>
                <p:nvPr/>
              </p:nvSpPr>
              <p:spPr>
                <a:xfrm>
                  <a:off x="7882066" y="1584197"/>
                  <a:ext cx="251094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sz="2400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57239A02-B2D4-4A7E-9684-8072FE7A7D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82066" y="1584197"/>
                  <a:ext cx="251094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9268" r="-24390" b="-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BACDF98-A38A-40F8-9452-DAA5289CCCAC}"/>
              </a:ext>
            </a:extLst>
          </p:cNvPr>
          <p:cNvGrpSpPr>
            <a:grpSpLocks noChangeAspect="1"/>
          </p:cNvGrpSpPr>
          <p:nvPr/>
        </p:nvGrpSpPr>
        <p:grpSpPr>
          <a:xfrm>
            <a:off x="8331849" y="4102441"/>
            <a:ext cx="228600" cy="228600"/>
            <a:chOff x="4763217" y="1161243"/>
            <a:chExt cx="1554480" cy="1554480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D7B8D45-2D16-422F-8904-096DD3791664}"/>
                </a:ext>
              </a:extLst>
            </p:cNvPr>
            <p:cNvSpPr/>
            <p:nvPr/>
          </p:nvSpPr>
          <p:spPr>
            <a:xfrm>
              <a:off x="4763217" y="1161243"/>
              <a:ext cx="1554480" cy="1554480"/>
            </a:xfrm>
            <a:prstGeom prst="rect">
              <a:avLst/>
            </a:prstGeom>
            <a:solidFill>
              <a:srgbClr val="FF0066">
                <a:alpha val="14902"/>
              </a:srgbClr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66"/>
                </a:solidFill>
              </a:endParaRPr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F22F664E-310D-4736-A6FC-F34EF822B9A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33516" y="1927556"/>
              <a:ext cx="506941" cy="281830"/>
            </a:xfrm>
            <a:prstGeom prst="straightConnector1">
              <a:avLst/>
            </a:prstGeom>
            <a:solidFill>
              <a:srgbClr val="FF0066">
                <a:alpha val="14902"/>
              </a:srgbClr>
            </a:solidFill>
            <a:ln w="38100">
              <a:solidFill>
                <a:srgbClr val="FF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Oval 84">
            <a:extLst>
              <a:ext uri="{FF2B5EF4-FFF2-40B4-BE49-F238E27FC236}">
                <a16:creationId xmlns:a16="http://schemas.microsoft.com/office/drawing/2014/main" id="{78D34B2C-21E5-4CC5-AD4B-264B240C22BA}"/>
              </a:ext>
            </a:extLst>
          </p:cNvPr>
          <p:cNvSpPr/>
          <p:nvPr/>
        </p:nvSpPr>
        <p:spPr>
          <a:xfrm>
            <a:off x="8331849" y="4102441"/>
            <a:ext cx="228600" cy="228600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80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1" grpId="0"/>
      <p:bldP spid="8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7A8D0-59A4-4BA7-83E1-0C0FA7E0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 from Unknown Correspondences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AB767FD3-A978-4C69-BC32-E087760D4F74}"/>
              </a:ext>
            </a:extLst>
          </p:cNvPr>
          <p:cNvSpPr/>
          <p:nvPr/>
        </p:nvSpPr>
        <p:spPr>
          <a:xfrm flipH="1">
            <a:off x="484181" y="2691828"/>
            <a:ext cx="2091071" cy="16135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9" name="Cube 248">
            <a:extLst>
              <a:ext uri="{FF2B5EF4-FFF2-40B4-BE49-F238E27FC236}">
                <a16:creationId xmlns:a16="http://schemas.microsoft.com/office/drawing/2014/main" id="{0102242D-45C2-4A16-A5F9-6845F1DF240D}"/>
              </a:ext>
            </a:extLst>
          </p:cNvPr>
          <p:cNvSpPr>
            <a:spLocks noChangeAspect="1"/>
          </p:cNvSpPr>
          <p:nvPr/>
        </p:nvSpPr>
        <p:spPr>
          <a:xfrm>
            <a:off x="1511428" y="2995228"/>
            <a:ext cx="1371600" cy="777240"/>
          </a:xfrm>
          <a:prstGeom prst="cube">
            <a:avLst>
              <a:gd name="adj" fmla="val 26639"/>
            </a:avLst>
          </a:prstGeom>
          <a:solidFill>
            <a:schemeClr val="tx1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2902E7C-3F8C-40A7-A36A-C9D5A04CE178}"/>
              </a:ext>
            </a:extLst>
          </p:cNvPr>
          <p:cNvSpPr/>
          <p:nvPr/>
        </p:nvSpPr>
        <p:spPr>
          <a:xfrm>
            <a:off x="2584489" y="2967608"/>
            <a:ext cx="329184" cy="820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B49F113B-D8CF-4C86-9BF4-377E446ABE69}"/>
              </a:ext>
            </a:extLst>
          </p:cNvPr>
          <p:cNvCxnSpPr>
            <a:cxnSpLocks/>
          </p:cNvCxnSpPr>
          <p:nvPr/>
        </p:nvCxnSpPr>
        <p:spPr>
          <a:xfrm>
            <a:off x="2575252" y="2691828"/>
            <a:ext cx="0" cy="16184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4EBD18F6-7875-4614-A0ED-85A6685F5D74}"/>
              </a:ext>
            </a:extLst>
          </p:cNvPr>
          <p:cNvGrpSpPr/>
          <p:nvPr/>
        </p:nvGrpSpPr>
        <p:grpSpPr>
          <a:xfrm flipH="1">
            <a:off x="2100087" y="3261042"/>
            <a:ext cx="475166" cy="475166"/>
            <a:chOff x="3375066" y="3605719"/>
            <a:chExt cx="475166" cy="475166"/>
          </a:xfrm>
        </p:grpSpPr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5E54DB1-6CC5-4D70-8501-DBA70F0D2278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51E0C1F-53E0-499A-BB21-67D1D02C7A20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ln w="38100">
              <a:solidFill>
                <a:schemeClr val="tx2">
                  <a:lumMod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D605E1D3-F66A-43EC-9D51-FAF32BBDE1A5}"/>
              </a:ext>
            </a:extLst>
          </p:cNvPr>
          <p:cNvGrpSpPr/>
          <p:nvPr/>
        </p:nvGrpSpPr>
        <p:grpSpPr>
          <a:xfrm flipH="1">
            <a:off x="1561452" y="3261042"/>
            <a:ext cx="475166" cy="475166"/>
            <a:chOff x="3375066" y="3605719"/>
            <a:chExt cx="475166" cy="475166"/>
          </a:xfrm>
        </p:grpSpPr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875C2564-ED8B-43B0-B14A-A4118C7D8278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ln w="38100">
              <a:solidFill>
                <a:srgbClr val="FF00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34049B0F-2A92-4E9B-9331-3409425AECB3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ln w="38100">
              <a:solidFill>
                <a:srgbClr val="FF00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FBB3D82-F3AB-4E8E-BB40-72CE323AB24B}"/>
              </a:ext>
            </a:extLst>
          </p:cNvPr>
          <p:cNvSpPr/>
          <p:nvPr/>
        </p:nvSpPr>
        <p:spPr>
          <a:xfrm>
            <a:off x="3614616" y="2691828"/>
            <a:ext cx="2091071" cy="16135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24F55F-CF38-4AAC-831C-D93C25EABC17}"/>
              </a:ext>
            </a:extLst>
          </p:cNvPr>
          <p:cNvGrpSpPr/>
          <p:nvPr/>
        </p:nvGrpSpPr>
        <p:grpSpPr>
          <a:xfrm>
            <a:off x="3614615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A45D3BD-A5E0-4E76-8060-833AEACADA67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rgbClr val="FF00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7461E47-A9E8-4A77-B837-835348F7E69F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rgbClr val="FF00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1F14F9-B6CA-4CBD-8A21-C6B5A1A3E7ED}"/>
              </a:ext>
            </a:extLst>
          </p:cNvPr>
          <p:cNvGrpSpPr/>
          <p:nvPr/>
        </p:nvGrpSpPr>
        <p:grpSpPr>
          <a:xfrm>
            <a:off x="4153250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41B85C7-8CD0-4E6D-AB58-0504FCEBD032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1423237-3071-4B4C-B077-6B6B7ACA41AA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368CD2-672B-4CA4-B060-E00D70777587}"/>
              </a:ext>
            </a:extLst>
          </p:cNvPr>
          <p:cNvGrpSpPr/>
          <p:nvPr/>
        </p:nvGrpSpPr>
        <p:grpSpPr>
          <a:xfrm>
            <a:off x="4691885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FE29162-B760-48CD-80C3-B2B9E4DF77EB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11518BB-8165-4BFF-8461-57E0E2D01776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7F6E736-B156-403C-B3B6-B79096322EC6}"/>
              </a:ext>
            </a:extLst>
          </p:cNvPr>
          <p:cNvGrpSpPr/>
          <p:nvPr/>
        </p:nvGrpSpPr>
        <p:grpSpPr>
          <a:xfrm>
            <a:off x="5230521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AF69E0A-C0EB-4597-A68C-35A41C3282E7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B6FE8C3-1CED-4FFC-A888-6FE063435C63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A3A2EB8-1D41-43ED-B6A7-A3DD3B1B25A1}"/>
              </a:ext>
            </a:extLst>
          </p:cNvPr>
          <p:cNvGrpSpPr/>
          <p:nvPr/>
        </p:nvGrpSpPr>
        <p:grpSpPr>
          <a:xfrm>
            <a:off x="3614615" y="2691828"/>
            <a:ext cx="2091072" cy="475166"/>
            <a:chOff x="6665578" y="3654235"/>
            <a:chExt cx="2091072" cy="475166"/>
          </a:xfrm>
          <a:solidFill>
            <a:schemeClr val="bg1"/>
          </a:solidFill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BA68E985-8845-420D-B317-EFB2D04CA624}"/>
                </a:ext>
              </a:extLst>
            </p:cNvPr>
            <p:cNvGrpSpPr/>
            <p:nvPr/>
          </p:nvGrpSpPr>
          <p:grpSpPr>
            <a:xfrm>
              <a:off x="666557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0678A79A-65B6-48EE-BD46-A702C0FDDC6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E2260A27-C2F0-4DCA-BC3C-2355652EE790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2047691-83B1-4577-8E7F-5B3929BBF843}"/>
                </a:ext>
              </a:extLst>
            </p:cNvPr>
            <p:cNvGrpSpPr/>
            <p:nvPr/>
          </p:nvGrpSpPr>
          <p:grpSpPr>
            <a:xfrm>
              <a:off x="7204213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381413C7-366B-47E8-BB34-49EA9BB26F27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C2576BF8-C367-4569-BDF7-6BB7279C465E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603553A-5BC5-4663-BB82-5CCA90F59157}"/>
                </a:ext>
              </a:extLst>
            </p:cNvPr>
            <p:cNvGrpSpPr/>
            <p:nvPr/>
          </p:nvGrpSpPr>
          <p:grpSpPr>
            <a:xfrm>
              <a:off x="774284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22897E2C-62EB-414B-A413-FBF8A79533DB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570AA88E-FE44-4630-95CC-EB936C5D6F57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6967A5B5-AE6B-4FB0-9BC4-6257FAA51C93}"/>
                </a:ext>
              </a:extLst>
            </p:cNvPr>
            <p:cNvGrpSpPr/>
            <p:nvPr/>
          </p:nvGrpSpPr>
          <p:grpSpPr>
            <a:xfrm>
              <a:off x="8281484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B573080-E343-4F85-AB2F-60542F035B62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E265AC6D-892E-4D2C-9127-96ADCA7EA5BD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BD41DF4-4CE6-41CA-8F69-A490A9F1C736}"/>
              </a:ext>
            </a:extLst>
          </p:cNvPr>
          <p:cNvGrpSpPr/>
          <p:nvPr/>
        </p:nvGrpSpPr>
        <p:grpSpPr>
          <a:xfrm>
            <a:off x="3614615" y="3830257"/>
            <a:ext cx="2091072" cy="475166"/>
            <a:chOff x="6665578" y="3654235"/>
            <a:chExt cx="2091072" cy="475166"/>
          </a:xfrm>
          <a:solidFill>
            <a:schemeClr val="bg1"/>
          </a:solidFill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7146E183-9483-4186-8100-3DFE6F7F6FF3}"/>
                </a:ext>
              </a:extLst>
            </p:cNvPr>
            <p:cNvGrpSpPr/>
            <p:nvPr/>
          </p:nvGrpSpPr>
          <p:grpSpPr>
            <a:xfrm>
              <a:off x="666557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D83BC399-C6A8-4D0F-B1E0-5D9A9DC72D7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4A400A29-ACCF-4541-BC83-066D0A306F5E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E448594A-7EEE-431D-A0B2-940F202A9FCB}"/>
                </a:ext>
              </a:extLst>
            </p:cNvPr>
            <p:cNvGrpSpPr/>
            <p:nvPr/>
          </p:nvGrpSpPr>
          <p:grpSpPr>
            <a:xfrm>
              <a:off x="7204213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E0CFE18E-A3AC-46B6-B1D1-0B1819B16C3C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C2A1E2E3-0942-42AF-8F03-FE4DE5599214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49DD0A47-A89B-486B-AF49-9B88A4B395A9}"/>
                </a:ext>
              </a:extLst>
            </p:cNvPr>
            <p:cNvGrpSpPr/>
            <p:nvPr/>
          </p:nvGrpSpPr>
          <p:grpSpPr>
            <a:xfrm>
              <a:off x="774284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2829CA97-1AF6-4D90-9A33-5D52287394FF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403400F1-114E-4D49-BE1A-0D5137C8BF6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2CC3AF5E-437D-43B1-BC01-82FE42CB5897}"/>
                </a:ext>
              </a:extLst>
            </p:cNvPr>
            <p:cNvGrpSpPr/>
            <p:nvPr/>
          </p:nvGrpSpPr>
          <p:grpSpPr>
            <a:xfrm>
              <a:off x="8281484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AE34D189-67A9-4810-A0A2-A5E3FCD093F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470FF889-37E9-4882-BD16-6D6C0C27E70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5A76C88A-9E13-4A71-B7C8-1EB4CBD77AB8}"/>
              </a:ext>
            </a:extLst>
          </p:cNvPr>
          <p:cNvSpPr txBox="1"/>
          <p:nvPr/>
        </p:nvSpPr>
        <p:spPr>
          <a:xfrm>
            <a:off x="367962" y="4306351"/>
            <a:ext cx="232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Camera image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9F0A52EA-9984-459B-B0EC-21E8D6C6901D}"/>
              </a:ext>
            </a:extLst>
          </p:cNvPr>
          <p:cNvSpPr txBox="1"/>
          <p:nvPr/>
        </p:nvSpPr>
        <p:spPr>
          <a:xfrm>
            <a:off x="3492502" y="4306351"/>
            <a:ext cx="232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Projector pattern</a:t>
            </a:r>
          </a:p>
        </p:txBody>
      </p:sp>
      <p:sp>
        <p:nvSpPr>
          <p:cNvPr id="67" name="Arc 66">
            <a:extLst>
              <a:ext uri="{FF2B5EF4-FFF2-40B4-BE49-F238E27FC236}">
                <a16:creationId xmlns:a16="http://schemas.microsoft.com/office/drawing/2014/main" id="{BA1E8F55-FB7D-4ABD-A328-17865EE447AE}"/>
              </a:ext>
            </a:extLst>
          </p:cNvPr>
          <p:cNvSpPr/>
          <p:nvPr/>
        </p:nvSpPr>
        <p:spPr>
          <a:xfrm rot="20413885" flipV="1">
            <a:off x="3696226" y="265610"/>
            <a:ext cx="8158777" cy="4073025"/>
          </a:xfrm>
          <a:prstGeom prst="arc">
            <a:avLst>
              <a:gd name="adj1" fmla="val 15630307"/>
              <a:gd name="adj2" fmla="val 20051668"/>
            </a:avLst>
          </a:prstGeom>
          <a:ln w="19050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3BC959FA-4E8F-4664-AB6E-BEA1238C9989}"/>
              </a:ext>
            </a:extLst>
          </p:cNvPr>
          <p:cNvCxnSpPr>
            <a:cxnSpLocks/>
          </p:cNvCxnSpPr>
          <p:nvPr/>
        </p:nvCxnSpPr>
        <p:spPr>
          <a:xfrm flipH="1">
            <a:off x="6892726" y="4720489"/>
            <a:ext cx="1116826" cy="73047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4DF7C66-0545-4B81-BA20-2A1962F8C411}"/>
                  </a:ext>
                </a:extLst>
              </p:cNvPr>
              <p:cNvSpPr txBox="1"/>
              <p:nvPr/>
            </p:nvSpPr>
            <p:spPr>
              <a:xfrm>
                <a:off x="7882066" y="1584197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F4DF7C66-0545-4B81-BA20-2A1962F8C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2066" y="1584197"/>
                <a:ext cx="251094" cy="369332"/>
              </a:xfrm>
              <a:prstGeom prst="rect">
                <a:avLst/>
              </a:prstGeom>
              <a:blipFill>
                <a:blip r:embed="rId3"/>
                <a:stretch>
                  <a:fillRect l="-29268" r="-2439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EF1232A-1733-4953-B2AA-B19C2129EB46}"/>
                  </a:ext>
                </a:extLst>
              </p:cNvPr>
              <p:cNvSpPr txBox="1"/>
              <p:nvPr/>
            </p:nvSpPr>
            <p:spPr>
              <a:xfrm>
                <a:off x="11453650" y="4523068"/>
                <a:ext cx="2911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0EF1232A-1733-4953-B2AA-B19C2129EB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3650" y="4523068"/>
                <a:ext cx="291170" cy="369332"/>
              </a:xfrm>
              <a:prstGeom prst="rect">
                <a:avLst/>
              </a:prstGeom>
              <a:blipFill>
                <a:blip r:embed="rId4"/>
                <a:stretch>
                  <a:fillRect l="-25000" r="-20833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973E334-64B5-4B2B-B002-56549D48B0D7}"/>
                  </a:ext>
                </a:extLst>
              </p:cNvPr>
              <p:cNvSpPr txBox="1"/>
              <p:nvPr/>
            </p:nvSpPr>
            <p:spPr>
              <a:xfrm>
                <a:off x="6583678" y="5266295"/>
                <a:ext cx="2839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973E334-64B5-4B2B-B002-56549D48B0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8" y="5266295"/>
                <a:ext cx="283924" cy="369332"/>
              </a:xfrm>
              <a:prstGeom prst="rect">
                <a:avLst/>
              </a:prstGeom>
              <a:blipFill>
                <a:blip r:embed="rId5"/>
                <a:stretch>
                  <a:fillRect l="-25532" r="-2340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6E2F3696-F9A4-4183-9100-DD2D0CCC2B5E}"/>
              </a:ext>
            </a:extLst>
          </p:cNvPr>
          <p:cNvCxnSpPr>
            <a:cxnSpLocks/>
          </p:cNvCxnSpPr>
          <p:nvPr/>
        </p:nvCxnSpPr>
        <p:spPr>
          <a:xfrm>
            <a:off x="8009552" y="4720489"/>
            <a:ext cx="338328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9E4B4A1D-6AE1-4CCF-8B37-17A6E575CD85}"/>
              </a:ext>
            </a:extLst>
          </p:cNvPr>
          <p:cNvCxnSpPr>
            <a:cxnSpLocks/>
          </p:cNvCxnSpPr>
          <p:nvPr/>
        </p:nvCxnSpPr>
        <p:spPr>
          <a:xfrm rot="16200000">
            <a:off x="6637952" y="3348889"/>
            <a:ext cx="274320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AE7D5C24-EB44-4202-A237-5117E022914C}"/>
              </a:ext>
            </a:extLst>
          </p:cNvPr>
          <p:cNvSpPr/>
          <p:nvPr/>
        </p:nvSpPr>
        <p:spPr>
          <a:xfrm>
            <a:off x="8331849" y="4102441"/>
            <a:ext cx="228600" cy="228600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FD00247-7F95-4D55-8C27-92640E78C5DD}"/>
              </a:ext>
            </a:extLst>
          </p:cNvPr>
          <p:cNvGrpSpPr/>
          <p:nvPr/>
        </p:nvGrpSpPr>
        <p:grpSpPr>
          <a:xfrm>
            <a:off x="9282284" y="2675105"/>
            <a:ext cx="1693370" cy="1253355"/>
            <a:chOff x="9282284" y="2675105"/>
            <a:chExt cx="1693370" cy="1253355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5DA5FAEA-6C9F-4E5A-84ED-935832F0C306}"/>
                </a:ext>
              </a:extLst>
            </p:cNvPr>
            <p:cNvSpPr/>
            <p:nvPr/>
          </p:nvSpPr>
          <p:spPr>
            <a:xfrm>
              <a:off x="10089740" y="3218026"/>
              <a:ext cx="228600" cy="228600"/>
            </a:xfrm>
            <a:prstGeom prst="ellipse">
              <a:avLst/>
            </a:prstGeom>
            <a:solidFill>
              <a:srgbClr val="FF0066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50F3E643-4DFB-4E36-86AB-85037DD550B0}"/>
                </a:ext>
              </a:extLst>
            </p:cNvPr>
            <p:cNvSpPr/>
            <p:nvPr/>
          </p:nvSpPr>
          <p:spPr>
            <a:xfrm>
              <a:off x="9282284" y="3699860"/>
              <a:ext cx="228600" cy="228600"/>
            </a:xfrm>
            <a:prstGeom prst="ellipse">
              <a:avLst/>
            </a:prstGeom>
            <a:solidFill>
              <a:srgbClr val="FF0066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10C8B87-27B1-4F65-9BD8-F69C13E0DEB6}"/>
                </a:ext>
              </a:extLst>
            </p:cNvPr>
            <p:cNvSpPr/>
            <p:nvPr/>
          </p:nvSpPr>
          <p:spPr>
            <a:xfrm>
              <a:off x="10747054" y="2675105"/>
              <a:ext cx="228600" cy="228600"/>
            </a:xfrm>
            <a:prstGeom prst="ellipse">
              <a:avLst/>
            </a:prstGeom>
            <a:solidFill>
              <a:srgbClr val="FF0066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9DFD04C-0506-47D0-ABDB-E2D0B74DA287}"/>
              </a:ext>
            </a:extLst>
          </p:cNvPr>
          <p:cNvGrpSpPr/>
          <p:nvPr/>
        </p:nvGrpSpPr>
        <p:grpSpPr>
          <a:xfrm>
            <a:off x="4153250" y="3261042"/>
            <a:ext cx="1552437" cy="475166"/>
            <a:chOff x="4153250" y="3261042"/>
            <a:chExt cx="1552437" cy="475166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EEDA9315-6B37-46DB-AF1B-4B5131E3AC5D}"/>
                </a:ext>
              </a:extLst>
            </p:cNvPr>
            <p:cNvGrpSpPr/>
            <p:nvPr/>
          </p:nvGrpSpPr>
          <p:grpSpPr>
            <a:xfrm>
              <a:off x="4153250" y="3261042"/>
              <a:ext cx="475166" cy="475166"/>
              <a:chOff x="3375066" y="3605719"/>
              <a:chExt cx="475166" cy="475166"/>
            </a:xfrm>
            <a:solidFill>
              <a:schemeClr val="bg1"/>
            </a:solidFill>
          </p:grpSpPr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EC153ABD-0C0E-40C6-8D8D-4797544345D1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rgbClr val="FF0066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CBC3C0CC-D652-4134-91C7-89D7E6C47D10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rgbClr val="FF0066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23BE8070-0DBB-48F6-8F64-F70B9F6D4AE6}"/>
                </a:ext>
              </a:extLst>
            </p:cNvPr>
            <p:cNvGrpSpPr/>
            <p:nvPr/>
          </p:nvGrpSpPr>
          <p:grpSpPr>
            <a:xfrm>
              <a:off x="4691885" y="3261042"/>
              <a:ext cx="475166" cy="475166"/>
              <a:chOff x="3375066" y="3605719"/>
              <a:chExt cx="475166" cy="475166"/>
            </a:xfrm>
            <a:solidFill>
              <a:schemeClr val="bg1"/>
            </a:solidFill>
          </p:grpSpPr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6FDC2321-A2DB-4767-91AA-E921CCCE76C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rgbClr val="FF0066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A0606060-F6DA-4C4A-9BE8-84E61C7EFABB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rgbClr val="FF0066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18EE7F5A-E8E6-4815-A7A6-1BCCA6A06288}"/>
                </a:ext>
              </a:extLst>
            </p:cNvPr>
            <p:cNvGrpSpPr/>
            <p:nvPr/>
          </p:nvGrpSpPr>
          <p:grpSpPr>
            <a:xfrm>
              <a:off x="5230521" y="3261042"/>
              <a:ext cx="475166" cy="475166"/>
              <a:chOff x="3375066" y="3605719"/>
              <a:chExt cx="475166" cy="475166"/>
            </a:xfrm>
            <a:solidFill>
              <a:schemeClr val="bg1"/>
            </a:solidFill>
          </p:grpSpPr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8D742B35-0394-4402-BF6F-52D477CAF74E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rgbClr val="FF0066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E1500D7D-D25D-428E-8887-23637992AE4C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rgbClr val="FF0066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E37A0A6-37F7-45F4-A88C-CCFAA4AFA80A}"/>
              </a:ext>
            </a:extLst>
          </p:cNvPr>
          <p:cNvGrpSpPr/>
          <p:nvPr/>
        </p:nvGrpSpPr>
        <p:grpSpPr>
          <a:xfrm>
            <a:off x="3650479" y="3542085"/>
            <a:ext cx="2025177" cy="461665"/>
            <a:chOff x="3650479" y="3542085"/>
            <a:chExt cx="2025177" cy="4616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554DE9-157B-45AE-B0C2-1B16FEECB72B}"/>
                </a:ext>
              </a:extLst>
            </p:cNvPr>
            <p:cNvSpPr txBox="1"/>
            <p:nvPr/>
          </p:nvSpPr>
          <p:spPr>
            <a:xfrm>
              <a:off x="3650479" y="3542085"/>
              <a:ext cx="4034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ym typeface="Wingdings 2" panose="05020102010507070707" pitchFamily="18" charset="2"/>
                </a:rPr>
                <a:t>a</a:t>
              </a:r>
              <a:endParaRPr lang="en-US" sz="2400" dirty="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6202F8A-7892-4963-A475-DCF68BE1CE3A}"/>
                </a:ext>
              </a:extLst>
            </p:cNvPr>
            <p:cNvSpPr txBox="1"/>
            <p:nvPr/>
          </p:nvSpPr>
          <p:spPr>
            <a:xfrm>
              <a:off x="4191059" y="3542085"/>
              <a:ext cx="4034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ym typeface="Wingdings 2" panose="05020102010507070707" pitchFamily="18" charset="2"/>
                </a:rPr>
                <a:t>b</a:t>
              </a:r>
              <a:endParaRPr lang="en-US" sz="2400" dirty="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4A91467-DCEA-4B57-B567-3BA18B673554}"/>
                </a:ext>
              </a:extLst>
            </p:cNvPr>
            <p:cNvSpPr txBox="1"/>
            <p:nvPr/>
          </p:nvSpPr>
          <p:spPr>
            <a:xfrm>
              <a:off x="5272219" y="3542085"/>
              <a:ext cx="4034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ym typeface="Wingdings 2" panose="05020102010507070707" pitchFamily="18" charset="2"/>
                </a:rPr>
                <a:t>d</a:t>
              </a:r>
              <a:endParaRPr lang="en-US" sz="2400" dirty="0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6469BD3-CD34-474A-9724-6FD76D1D9F68}"/>
                </a:ext>
              </a:extLst>
            </p:cNvPr>
            <p:cNvSpPr txBox="1"/>
            <p:nvPr/>
          </p:nvSpPr>
          <p:spPr>
            <a:xfrm>
              <a:off x="4731639" y="3542085"/>
              <a:ext cx="4034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ym typeface="Wingdings 2" panose="05020102010507070707" pitchFamily="18" charset="2"/>
                </a:rPr>
                <a:t>c</a:t>
              </a:r>
              <a:endParaRPr lang="en-US" sz="24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E8CDDBB-042A-4C8F-962D-C89EC980288D}"/>
              </a:ext>
            </a:extLst>
          </p:cNvPr>
          <p:cNvGrpSpPr/>
          <p:nvPr/>
        </p:nvGrpSpPr>
        <p:grpSpPr>
          <a:xfrm>
            <a:off x="8278781" y="2929411"/>
            <a:ext cx="2822108" cy="1852845"/>
            <a:chOff x="8278781" y="2929411"/>
            <a:chExt cx="2822108" cy="1852845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C1B67FF-FD21-4D53-90FE-7667A4D8532B}"/>
                </a:ext>
              </a:extLst>
            </p:cNvPr>
            <p:cNvSpPr txBox="1"/>
            <p:nvPr/>
          </p:nvSpPr>
          <p:spPr>
            <a:xfrm>
              <a:off x="8278781" y="4320591"/>
              <a:ext cx="4034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ym typeface="Wingdings 2" panose="05020102010507070707" pitchFamily="18" charset="2"/>
                </a:rPr>
                <a:t>a</a:t>
              </a:r>
              <a:endParaRPr lang="en-US" sz="2400" dirty="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79A780B0-2BFA-4267-8A22-75C2402E97D9}"/>
                </a:ext>
              </a:extLst>
            </p:cNvPr>
            <p:cNvSpPr txBox="1"/>
            <p:nvPr/>
          </p:nvSpPr>
          <p:spPr>
            <a:xfrm>
              <a:off x="9218329" y="3924873"/>
              <a:ext cx="4034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ym typeface="Wingdings 2" panose="05020102010507070707" pitchFamily="18" charset="2"/>
                </a:rPr>
                <a:t>b</a:t>
              </a:r>
              <a:endParaRPr lang="en-US" sz="24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EB6033B1-3E1F-4948-812B-0886A83564C6}"/>
                </a:ext>
              </a:extLst>
            </p:cNvPr>
            <p:cNvSpPr txBox="1"/>
            <p:nvPr/>
          </p:nvSpPr>
          <p:spPr>
            <a:xfrm>
              <a:off x="10697452" y="2929411"/>
              <a:ext cx="4034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ym typeface="Wingdings 2" panose="05020102010507070707" pitchFamily="18" charset="2"/>
                </a:rPr>
                <a:t>d</a:t>
              </a:r>
              <a:endParaRPr lang="en-US" sz="2400" dirty="0"/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6E1523CB-3096-4DDC-BC53-68C3DB698911}"/>
                </a:ext>
              </a:extLst>
            </p:cNvPr>
            <p:cNvSpPr txBox="1"/>
            <p:nvPr/>
          </p:nvSpPr>
          <p:spPr>
            <a:xfrm>
              <a:off x="10037998" y="3451208"/>
              <a:ext cx="4034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ym typeface="Wingdings 2" panose="05020102010507070707" pitchFamily="18" charset="2"/>
                </a:rPr>
                <a:t>c</a:t>
              </a:r>
              <a:endParaRPr lang="en-US" sz="2400" dirty="0"/>
            </a:p>
          </p:txBody>
        </p: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73A9ED54-6FC3-43BF-A82E-913095D4480E}"/>
              </a:ext>
            </a:extLst>
          </p:cNvPr>
          <p:cNvSpPr txBox="1"/>
          <p:nvPr/>
        </p:nvSpPr>
        <p:spPr>
          <a:xfrm>
            <a:off x="9339025" y="2222299"/>
            <a:ext cx="2852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66"/>
                </a:solidFill>
              </a:rPr>
              <a:t>Locus of candidate planes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F023C58-BD0A-48EB-8364-9F200709687C}"/>
              </a:ext>
            </a:extLst>
          </p:cNvPr>
          <p:cNvSpPr txBox="1"/>
          <p:nvPr/>
        </p:nvSpPr>
        <p:spPr>
          <a:xfrm>
            <a:off x="8107138" y="1298789"/>
            <a:ext cx="3441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Plane parameter space</a:t>
            </a:r>
          </a:p>
        </p:txBody>
      </p:sp>
    </p:spTree>
    <p:extLst>
      <p:ext uri="{BB962C8B-B14F-4D97-AF65-F5344CB8AC3E}">
        <p14:creationId xmlns:p14="http://schemas.microsoft.com/office/powerpoint/2010/main" val="93552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9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Arc 75">
            <a:extLst>
              <a:ext uri="{FF2B5EF4-FFF2-40B4-BE49-F238E27FC236}">
                <a16:creationId xmlns:a16="http://schemas.microsoft.com/office/drawing/2014/main" id="{9F6A7CA6-2507-4254-8AB1-DB9BD47529ED}"/>
              </a:ext>
            </a:extLst>
          </p:cNvPr>
          <p:cNvSpPr/>
          <p:nvPr/>
        </p:nvSpPr>
        <p:spPr>
          <a:xfrm rot="20413885" flipV="1">
            <a:off x="3696226" y="265610"/>
            <a:ext cx="8158777" cy="4073025"/>
          </a:xfrm>
          <a:prstGeom prst="arc">
            <a:avLst>
              <a:gd name="adj1" fmla="val 15630307"/>
              <a:gd name="adj2" fmla="val 20051668"/>
            </a:avLst>
          </a:prstGeom>
          <a:ln w="19050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54FDA33-CA6A-44BA-B9E3-E1B7E0C1F439}"/>
              </a:ext>
            </a:extLst>
          </p:cNvPr>
          <p:cNvCxnSpPr>
            <a:cxnSpLocks/>
          </p:cNvCxnSpPr>
          <p:nvPr/>
        </p:nvCxnSpPr>
        <p:spPr>
          <a:xfrm flipH="1">
            <a:off x="6892726" y="4720489"/>
            <a:ext cx="1116826" cy="73047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26FF4161-DA69-49B7-BE6B-EBABFF4A2ED5}"/>
                  </a:ext>
                </a:extLst>
              </p:cNvPr>
              <p:cNvSpPr txBox="1"/>
              <p:nvPr/>
            </p:nvSpPr>
            <p:spPr>
              <a:xfrm>
                <a:off x="7882066" y="1584197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26FF4161-DA69-49B7-BE6B-EBABFF4A2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2066" y="1584197"/>
                <a:ext cx="251094" cy="369332"/>
              </a:xfrm>
              <a:prstGeom prst="rect">
                <a:avLst/>
              </a:prstGeom>
              <a:blipFill>
                <a:blip r:embed="rId3"/>
                <a:stretch>
                  <a:fillRect l="-29268" r="-2439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9668B773-80A6-4CA1-A982-782D760BE543}"/>
                  </a:ext>
                </a:extLst>
              </p:cNvPr>
              <p:cNvSpPr txBox="1"/>
              <p:nvPr/>
            </p:nvSpPr>
            <p:spPr>
              <a:xfrm>
                <a:off x="11453650" y="4523068"/>
                <a:ext cx="2911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9668B773-80A6-4CA1-A982-782D760BE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3650" y="4523068"/>
                <a:ext cx="291170" cy="369332"/>
              </a:xfrm>
              <a:prstGeom prst="rect">
                <a:avLst/>
              </a:prstGeom>
              <a:blipFill>
                <a:blip r:embed="rId4"/>
                <a:stretch>
                  <a:fillRect l="-25000" r="-20833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30DCDCCA-20B6-483A-B2C7-E7D54D21C385}"/>
                  </a:ext>
                </a:extLst>
              </p:cNvPr>
              <p:cNvSpPr txBox="1"/>
              <p:nvPr/>
            </p:nvSpPr>
            <p:spPr>
              <a:xfrm>
                <a:off x="6583678" y="5266295"/>
                <a:ext cx="2839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30DCDCCA-20B6-483A-B2C7-E7D54D21C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8" y="5266295"/>
                <a:ext cx="283924" cy="369332"/>
              </a:xfrm>
              <a:prstGeom prst="rect">
                <a:avLst/>
              </a:prstGeom>
              <a:blipFill>
                <a:blip r:embed="rId5"/>
                <a:stretch>
                  <a:fillRect l="-25532" r="-2340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4AFDD9C9-CC45-4FCC-AEC3-ADA4D8E59796}"/>
              </a:ext>
            </a:extLst>
          </p:cNvPr>
          <p:cNvCxnSpPr>
            <a:cxnSpLocks/>
          </p:cNvCxnSpPr>
          <p:nvPr/>
        </p:nvCxnSpPr>
        <p:spPr>
          <a:xfrm>
            <a:off x="8009552" y="4720489"/>
            <a:ext cx="338328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2ADD1CC3-3166-463C-9033-879B6E84161E}"/>
              </a:ext>
            </a:extLst>
          </p:cNvPr>
          <p:cNvCxnSpPr>
            <a:cxnSpLocks/>
          </p:cNvCxnSpPr>
          <p:nvPr/>
        </p:nvCxnSpPr>
        <p:spPr>
          <a:xfrm rot="16200000">
            <a:off x="6637952" y="3348889"/>
            <a:ext cx="274320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267A8D0-59A4-4BA7-83E1-0C0FA7E0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 from Unknown Correspondences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AB767FD3-A978-4C69-BC32-E087760D4F74}"/>
              </a:ext>
            </a:extLst>
          </p:cNvPr>
          <p:cNvSpPr/>
          <p:nvPr/>
        </p:nvSpPr>
        <p:spPr>
          <a:xfrm flipH="1">
            <a:off x="484181" y="2691828"/>
            <a:ext cx="2091071" cy="16135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9" name="Cube 248">
            <a:extLst>
              <a:ext uri="{FF2B5EF4-FFF2-40B4-BE49-F238E27FC236}">
                <a16:creationId xmlns:a16="http://schemas.microsoft.com/office/drawing/2014/main" id="{0102242D-45C2-4A16-A5F9-6845F1DF240D}"/>
              </a:ext>
            </a:extLst>
          </p:cNvPr>
          <p:cNvSpPr>
            <a:spLocks noChangeAspect="1"/>
          </p:cNvSpPr>
          <p:nvPr/>
        </p:nvSpPr>
        <p:spPr>
          <a:xfrm>
            <a:off x="1511428" y="2995228"/>
            <a:ext cx="1371600" cy="777240"/>
          </a:xfrm>
          <a:prstGeom prst="cube">
            <a:avLst>
              <a:gd name="adj" fmla="val 26639"/>
            </a:avLst>
          </a:prstGeom>
          <a:solidFill>
            <a:schemeClr val="tx1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2902E7C-3F8C-40A7-A36A-C9D5A04CE178}"/>
              </a:ext>
            </a:extLst>
          </p:cNvPr>
          <p:cNvSpPr/>
          <p:nvPr/>
        </p:nvSpPr>
        <p:spPr>
          <a:xfrm>
            <a:off x="2584489" y="2967608"/>
            <a:ext cx="329184" cy="820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B49F113B-D8CF-4C86-9BF4-377E446ABE69}"/>
              </a:ext>
            </a:extLst>
          </p:cNvPr>
          <p:cNvCxnSpPr>
            <a:cxnSpLocks/>
          </p:cNvCxnSpPr>
          <p:nvPr/>
        </p:nvCxnSpPr>
        <p:spPr>
          <a:xfrm>
            <a:off x="2575252" y="2691828"/>
            <a:ext cx="0" cy="16184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4EBD18F6-7875-4614-A0ED-85A6685F5D74}"/>
              </a:ext>
            </a:extLst>
          </p:cNvPr>
          <p:cNvGrpSpPr/>
          <p:nvPr/>
        </p:nvGrpSpPr>
        <p:grpSpPr>
          <a:xfrm flipH="1">
            <a:off x="2100087" y="3261042"/>
            <a:ext cx="475166" cy="475166"/>
            <a:chOff x="3375066" y="3605719"/>
            <a:chExt cx="475166" cy="475166"/>
          </a:xfrm>
        </p:grpSpPr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5E54DB1-6CC5-4D70-8501-DBA70F0D2278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ln w="38100">
              <a:solidFill>
                <a:srgbClr val="66FF3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51E0C1F-53E0-499A-BB21-67D1D02C7A20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ln w="38100">
              <a:solidFill>
                <a:srgbClr val="66FF3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D605E1D3-F66A-43EC-9D51-FAF32BBDE1A5}"/>
              </a:ext>
            </a:extLst>
          </p:cNvPr>
          <p:cNvGrpSpPr/>
          <p:nvPr/>
        </p:nvGrpSpPr>
        <p:grpSpPr>
          <a:xfrm flipH="1">
            <a:off x="1561452" y="3261042"/>
            <a:ext cx="475166" cy="475166"/>
            <a:chOff x="3375066" y="3605719"/>
            <a:chExt cx="475166" cy="475166"/>
          </a:xfrm>
        </p:grpSpPr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875C2564-ED8B-43B0-B14A-A4118C7D8278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ln w="38100">
              <a:solidFill>
                <a:srgbClr val="FF00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34049B0F-2A92-4E9B-9331-3409425AECB3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ln w="38100">
              <a:solidFill>
                <a:srgbClr val="FF00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FBB3D82-F3AB-4E8E-BB40-72CE323AB24B}"/>
              </a:ext>
            </a:extLst>
          </p:cNvPr>
          <p:cNvSpPr/>
          <p:nvPr/>
        </p:nvSpPr>
        <p:spPr>
          <a:xfrm>
            <a:off x="3614616" y="2691828"/>
            <a:ext cx="2091071" cy="16135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24F55F-CF38-4AAC-831C-D93C25EABC17}"/>
              </a:ext>
            </a:extLst>
          </p:cNvPr>
          <p:cNvGrpSpPr/>
          <p:nvPr/>
        </p:nvGrpSpPr>
        <p:grpSpPr>
          <a:xfrm>
            <a:off x="3614615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A45D3BD-A5E0-4E76-8060-833AEACADA67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7461E47-A9E8-4A77-B837-835348F7E69F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1F14F9-B6CA-4CBD-8A21-C6B5A1A3E7ED}"/>
              </a:ext>
            </a:extLst>
          </p:cNvPr>
          <p:cNvGrpSpPr/>
          <p:nvPr/>
        </p:nvGrpSpPr>
        <p:grpSpPr>
          <a:xfrm>
            <a:off x="4153250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41B85C7-8CD0-4E6D-AB58-0504FCEBD032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1423237-3071-4B4C-B077-6B6B7ACA41AA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368CD2-672B-4CA4-B060-E00D70777587}"/>
              </a:ext>
            </a:extLst>
          </p:cNvPr>
          <p:cNvGrpSpPr/>
          <p:nvPr/>
        </p:nvGrpSpPr>
        <p:grpSpPr>
          <a:xfrm>
            <a:off x="4691885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FE29162-B760-48CD-80C3-B2B9E4DF77EB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11518BB-8165-4BFF-8461-57E0E2D01776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7F6E736-B156-403C-B3B6-B79096322EC6}"/>
              </a:ext>
            </a:extLst>
          </p:cNvPr>
          <p:cNvGrpSpPr/>
          <p:nvPr/>
        </p:nvGrpSpPr>
        <p:grpSpPr>
          <a:xfrm>
            <a:off x="5230521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AF69E0A-C0EB-4597-A68C-35A41C3282E7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B6FE8C3-1CED-4FFC-A888-6FE063435C63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A3A2EB8-1D41-43ED-B6A7-A3DD3B1B25A1}"/>
              </a:ext>
            </a:extLst>
          </p:cNvPr>
          <p:cNvGrpSpPr/>
          <p:nvPr/>
        </p:nvGrpSpPr>
        <p:grpSpPr>
          <a:xfrm>
            <a:off x="3614615" y="2691828"/>
            <a:ext cx="2091072" cy="475166"/>
            <a:chOff x="6665578" y="3654235"/>
            <a:chExt cx="2091072" cy="475166"/>
          </a:xfrm>
          <a:solidFill>
            <a:schemeClr val="bg1"/>
          </a:solidFill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BA68E985-8845-420D-B317-EFB2D04CA624}"/>
                </a:ext>
              </a:extLst>
            </p:cNvPr>
            <p:cNvGrpSpPr/>
            <p:nvPr/>
          </p:nvGrpSpPr>
          <p:grpSpPr>
            <a:xfrm>
              <a:off x="666557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0678A79A-65B6-48EE-BD46-A702C0FDDC6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E2260A27-C2F0-4DCA-BC3C-2355652EE790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2047691-83B1-4577-8E7F-5B3929BBF843}"/>
                </a:ext>
              </a:extLst>
            </p:cNvPr>
            <p:cNvGrpSpPr/>
            <p:nvPr/>
          </p:nvGrpSpPr>
          <p:grpSpPr>
            <a:xfrm>
              <a:off x="7204213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381413C7-366B-47E8-BB34-49EA9BB26F27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C2576BF8-C367-4569-BDF7-6BB7279C465E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603553A-5BC5-4663-BB82-5CCA90F59157}"/>
                </a:ext>
              </a:extLst>
            </p:cNvPr>
            <p:cNvGrpSpPr/>
            <p:nvPr/>
          </p:nvGrpSpPr>
          <p:grpSpPr>
            <a:xfrm>
              <a:off x="774284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22897E2C-62EB-414B-A413-FBF8A79533DB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570AA88E-FE44-4630-95CC-EB936C5D6F57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6967A5B5-AE6B-4FB0-9BC4-6257FAA51C93}"/>
                </a:ext>
              </a:extLst>
            </p:cNvPr>
            <p:cNvGrpSpPr/>
            <p:nvPr/>
          </p:nvGrpSpPr>
          <p:grpSpPr>
            <a:xfrm>
              <a:off x="8281484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B573080-E343-4F85-AB2F-60542F035B62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E265AC6D-892E-4D2C-9127-96ADCA7EA5BD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BD41DF4-4CE6-41CA-8F69-A490A9F1C736}"/>
              </a:ext>
            </a:extLst>
          </p:cNvPr>
          <p:cNvGrpSpPr/>
          <p:nvPr/>
        </p:nvGrpSpPr>
        <p:grpSpPr>
          <a:xfrm>
            <a:off x="3614615" y="3830257"/>
            <a:ext cx="2091072" cy="475166"/>
            <a:chOff x="6665578" y="3654235"/>
            <a:chExt cx="2091072" cy="475166"/>
          </a:xfrm>
          <a:solidFill>
            <a:schemeClr val="bg1"/>
          </a:solidFill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7146E183-9483-4186-8100-3DFE6F7F6FF3}"/>
                </a:ext>
              </a:extLst>
            </p:cNvPr>
            <p:cNvGrpSpPr/>
            <p:nvPr/>
          </p:nvGrpSpPr>
          <p:grpSpPr>
            <a:xfrm>
              <a:off x="666557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D83BC399-C6A8-4D0F-B1E0-5D9A9DC72D7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4A400A29-ACCF-4541-BC83-066D0A306F5E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E448594A-7EEE-431D-A0B2-940F202A9FCB}"/>
                </a:ext>
              </a:extLst>
            </p:cNvPr>
            <p:cNvGrpSpPr/>
            <p:nvPr/>
          </p:nvGrpSpPr>
          <p:grpSpPr>
            <a:xfrm>
              <a:off x="7204213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E0CFE18E-A3AC-46B6-B1D1-0B1819B16C3C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C2A1E2E3-0942-42AF-8F03-FE4DE5599214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49DD0A47-A89B-486B-AF49-9B88A4B395A9}"/>
                </a:ext>
              </a:extLst>
            </p:cNvPr>
            <p:cNvGrpSpPr/>
            <p:nvPr/>
          </p:nvGrpSpPr>
          <p:grpSpPr>
            <a:xfrm>
              <a:off x="774284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2829CA97-1AF6-4D90-9A33-5D52287394FF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403400F1-114E-4D49-BE1A-0D5137C8BF6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2CC3AF5E-437D-43B1-BC01-82FE42CB5897}"/>
                </a:ext>
              </a:extLst>
            </p:cNvPr>
            <p:cNvGrpSpPr/>
            <p:nvPr/>
          </p:nvGrpSpPr>
          <p:grpSpPr>
            <a:xfrm>
              <a:off x="8281484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AE34D189-67A9-4810-A0A2-A5E3FCD093F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470FF889-37E9-4882-BD16-6D6C0C27E70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70E844D-0122-4D1E-A284-7C1548A39D24}"/>
              </a:ext>
            </a:extLst>
          </p:cNvPr>
          <p:cNvSpPr txBox="1"/>
          <p:nvPr/>
        </p:nvSpPr>
        <p:spPr>
          <a:xfrm>
            <a:off x="367962" y="4306351"/>
            <a:ext cx="232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Camera image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D370E6C-D8E0-4C8B-86FF-E1F6478D22CC}"/>
              </a:ext>
            </a:extLst>
          </p:cNvPr>
          <p:cNvSpPr txBox="1"/>
          <p:nvPr/>
        </p:nvSpPr>
        <p:spPr>
          <a:xfrm>
            <a:off x="3492502" y="4306351"/>
            <a:ext cx="232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Projector pattern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FC946FBD-ADCF-4A4F-B530-0D170AC54D73}"/>
              </a:ext>
            </a:extLst>
          </p:cNvPr>
          <p:cNvSpPr/>
          <p:nvPr/>
        </p:nvSpPr>
        <p:spPr>
          <a:xfrm>
            <a:off x="10089740" y="3218026"/>
            <a:ext cx="228600" cy="228600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226B574-2504-430D-A9E3-9EE54A062DC6}"/>
              </a:ext>
            </a:extLst>
          </p:cNvPr>
          <p:cNvSpPr/>
          <p:nvPr/>
        </p:nvSpPr>
        <p:spPr>
          <a:xfrm>
            <a:off x="9282284" y="3699860"/>
            <a:ext cx="228600" cy="228600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12BBD98F-F56A-41B3-A338-26CD6B9714C3}"/>
              </a:ext>
            </a:extLst>
          </p:cNvPr>
          <p:cNvSpPr/>
          <p:nvPr/>
        </p:nvSpPr>
        <p:spPr>
          <a:xfrm>
            <a:off x="8331849" y="4102441"/>
            <a:ext cx="228600" cy="228600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BC999032-432D-49C0-AF95-FBD05D0FC6CB}"/>
              </a:ext>
            </a:extLst>
          </p:cNvPr>
          <p:cNvSpPr/>
          <p:nvPr/>
        </p:nvSpPr>
        <p:spPr>
          <a:xfrm>
            <a:off x="10747054" y="2675105"/>
            <a:ext cx="228600" cy="228600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39E00AA-4AF6-4598-83B5-58F401F1853E}"/>
              </a:ext>
            </a:extLst>
          </p:cNvPr>
          <p:cNvSpPr txBox="1"/>
          <p:nvPr/>
        </p:nvSpPr>
        <p:spPr>
          <a:xfrm>
            <a:off x="9339025" y="2222299"/>
            <a:ext cx="2852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66"/>
                </a:solidFill>
              </a:rPr>
              <a:t>Locus of candidate planes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BCDF56B-D5C7-407F-94AE-E1326B0196BE}"/>
              </a:ext>
            </a:extLst>
          </p:cNvPr>
          <p:cNvSpPr txBox="1"/>
          <p:nvPr/>
        </p:nvSpPr>
        <p:spPr>
          <a:xfrm>
            <a:off x="8107138" y="1298789"/>
            <a:ext cx="3441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Plane parameter space</a:t>
            </a:r>
          </a:p>
        </p:txBody>
      </p:sp>
    </p:spTree>
    <p:extLst>
      <p:ext uri="{BB962C8B-B14F-4D97-AF65-F5344CB8AC3E}">
        <p14:creationId xmlns:p14="http://schemas.microsoft.com/office/powerpoint/2010/main" val="200464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Arc 94">
            <a:extLst>
              <a:ext uri="{FF2B5EF4-FFF2-40B4-BE49-F238E27FC236}">
                <a16:creationId xmlns:a16="http://schemas.microsoft.com/office/drawing/2014/main" id="{BC05A4B6-1090-4994-8814-00A804412EB3}"/>
              </a:ext>
            </a:extLst>
          </p:cNvPr>
          <p:cNvSpPr/>
          <p:nvPr/>
        </p:nvSpPr>
        <p:spPr>
          <a:xfrm rot="20413885" flipV="1">
            <a:off x="3696226" y="265610"/>
            <a:ext cx="8158777" cy="4073025"/>
          </a:xfrm>
          <a:prstGeom prst="arc">
            <a:avLst>
              <a:gd name="adj1" fmla="val 15630307"/>
              <a:gd name="adj2" fmla="val 20051668"/>
            </a:avLst>
          </a:prstGeom>
          <a:ln w="19050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B54FDA33-CA6A-44BA-B9E3-E1B7E0C1F439}"/>
              </a:ext>
            </a:extLst>
          </p:cNvPr>
          <p:cNvCxnSpPr>
            <a:cxnSpLocks/>
          </p:cNvCxnSpPr>
          <p:nvPr/>
        </p:nvCxnSpPr>
        <p:spPr>
          <a:xfrm flipH="1">
            <a:off x="6892726" y="4720489"/>
            <a:ext cx="1116826" cy="73047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26FF4161-DA69-49B7-BE6B-EBABFF4A2ED5}"/>
                  </a:ext>
                </a:extLst>
              </p:cNvPr>
              <p:cNvSpPr txBox="1"/>
              <p:nvPr/>
            </p:nvSpPr>
            <p:spPr>
              <a:xfrm>
                <a:off x="7882066" y="1584197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26FF4161-DA69-49B7-BE6B-EBABFF4A2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2066" y="1584197"/>
                <a:ext cx="251094" cy="369332"/>
              </a:xfrm>
              <a:prstGeom prst="rect">
                <a:avLst/>
              </a:prstGeom>
              <a:blipFill>
                <a:blip r:embed="rId3"/>
                <a:stretch>
                  <a:fillRect l="-29268" r="-2439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9668B773-80A6-4CA1-A982-782D760BE543}"/>
                  </a:ext>
                </a:extLst>
              </p:cNvPr>
              <p:cNvSpPr txBox="1"/>
              <p:nvPr/>
            </p:nvSpPr>
            <p:spPr>
              <a:xfrm>
                <a:off x="11453650" y="4523068"/>
                <a:ext cx="2911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9668B773-80A6-4CA1-A982-782D760BE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3650" y="4523068"/>
                <a:ext cx="291170" cy="369332"/>
              </a:xfrm>
              <a:prstGeom prst="rect">
                <a:avLst/>
              </a:prstGeom>
              <a:blipFill>
                <a:blip r:embed="rId4"/>
                <a:stretch>
                  <a:fillRect l="-25000" r="-20833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034C48B3-3981-4B7E-83DC-8ABA1BE9FDC2}"/>
              </a:ext>
            </a:extLst>
          </p:cNvPr>
          <p:cNvSpPr txBox="1"/>
          <p:nvPr/>
        </p:nvSpPr>
        <p:spPr>
          <a:xfrm>
            <a:off x="8107138" y="1298789"/>
            <a:ext cx="3441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Plane parameter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30DCDCCA-20B6-483A-B2C7-E7D54D21C385}"/>
                  </a:ext>
                </a:extLst>
              </p:cNvPr>
              <p:cNvSpPr txBox="1"/>
              <p:nvPr/>
            </p:nvSpPr>
            <p:spPr>
              <a:xfrm>
                <a:off x="6583678" y="5266295"/>
                <a:ext cx="2839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30DCDCCA-20B6-483A-B2C7-E7D54D21C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8" y="5266295"/>
                <a:ext cx="283924" cy="369332"/>
              </a:xfrm>
              <a:prstGeom prst="rect">
                <a:avLst/>
              </a:prstGeom>
              <a:blipFill>
                <a:blip r:embed="rId5"/>
                <a:stretch>
                  <a:fillRect l="-25532" r="-2340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4AFDD9C9-CC45-4FCC-AEC3-ADA4D8E59796}"/>
              </a:ext>
            </a:extLst>
          </p:cNvPr>
          <p:cNvCxnSpPr>
            <a:cxnSpLocks/>
          </p:cNvCxnSpPr>
          <p:nvPr/>
        </p:nvCxnSpPr>
        <p:spPr>
          <a:xfrm>
            <a:off x="8009552" y="4720489"/>
            <a:ext cx="338328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2ADD1CC3-3166-463C-9033-879B6E84161E}"/>
              </a:ext>
            </a:extLst>
          </p:cNvPr>
          <p:cNvCxnSpPr>
            <a:cxnSpLocks/>
          </p:cNvCxnSpPr>
          <p:nvPr/>
        </p:nvCxnSpPr>
        <p:spPr>
          <a:xfrm rot="16200000">
            <a:off x="6637952" y="3348889"/>
            <a:ext cx="274320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267A8D0-59A4-4BA7-83E1-0C0FA7E0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 from Unknown Correspondences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AB767FD3-A978-4C69-BC32-E087760D4F74}"/>
              </a:ext>
            </a:extLst>
          </p:cNvPr>
          <p:cNvSpPr/>
          <p:nvPr/>
        </p:nvSpPr>
        <p:spPr>
          <a:xfrm flipH="1">
            <a:off x="484181" y="2691828"/>
            <a:ext cx="2091071" cy="16135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9" name="Cube 248">
            <a:extLst>
              <a:ext uri="{FF2B5EF4-FFF2-40B4-BE49-F238E27FC236}">
                <a16:creationId xmlns:a16="http://schemas.microsoft.com/office/drawing/2014/main" id="{0102242D-45C2-4A16-A5F9-6845F1DF240D}"/>
              </a:ext>
            </a:extLst>
          </p:cNvPr>
          <p:cNvSpPr>
            <a:spLocks noChangeAspect="1"/>
          </p:cNvSpPr>
          <p:nvPr/>
        </p:nvSpPr>
        <p:spPr>
          <a:xfrm>
            <a:off x="1511428" y="2995228"/>
            <a:ext cx="1371600" cy="777240"/>
          </a:xfrm>
          <a:prstGeom prst="cube">
            <a:avLst>
              <a:gd name="adj" fmla="val 26639"/>
            </a:avLst>
          </a:prstGeom>
          <a:solidFill>
            <a:schemeClr val="tx1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2902E7C-3F8C-40A7-A36A-C9D5A04CE178}"/>
              </a:ext>
            </a:extLst>
          </p:cNvPr>
          <p:cNvSpPr/>
          <p:nvPr/>
        </p:nvSpPr>
        <p:spPr>
          <a:xfrm>
            <a:off x="2584489" y="2967608"/>
            <a:ext cx="329184" cy="820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B49F113B-D8CF-4C86-9BF4-377E446ABE69}"/>
              </a:ext>
            </a:extLst>
          </p:cNvPr>
          <p:cNvCxnSpPr>
            <a:cxnSpLocks/>
          </p:cNvCxnSpPr>
          <p:nvPr/>
        </p:nvCxnSpPr>
        <p:spPr>
          <a:xfrm>
            <a:off x="2575252" y="2691828"/>
            <a:ext cx="0" cy="16184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4EBD18F6-7875-4614-A0ED-85A6685F5D74}"/>
              </a:ext>
            </a:extLst>
          </p:cNvPr>
          <p:cNvGrpSpPr/>
          <p:nvPr/>
        </p:nvGrpSpPr>
        <p:grpSpPr>
          <a:xfrm flipH="1">
            <a:off x="2100087" y="3261042"/>
            <a:ext cx="475166" cy="475166"/>
            <a:chOff x="3375066" y="3605719"/>
            <a:chExt cx="475166" cy="475166"/>
          </a:xfrm>
        </p:grpSpPr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5E54DB1-6CC5-4D70-8501-DBA70F0D2278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ln w="38100">
              <a:solidFill>
                <a:srgbClr val="66FF3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51E0C1F-53E0-499A-BB21-67D1D02C7A20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ln w="38100">
              <a:solidFill>
                <a:srgbClr val="66FF3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D605E1D3-F66A-43EC-9D51-FAF32BBDE1A5}"/>
              </a:ext>
            </a:extLst>
          </p:cNvPr>
          <p:cNvGrpSpPr/>
          <p:nvPr/>
        </p:nvGrpSpPr>
        <p:grpSpPr>
          <a:xfrm flipH="1">
            <a:off x="1561452" y="3261042"/>
            <a:ext cx="475166" cy="475166"/>
            <a:chOff x="3375066" y="3605719"/>
            <a:chExt cx="475166" cy="475166"/>
          </a:xfrm>
        </p:grpSpPr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875C2564-ED8B-43B0-B14A-A4118C7D8278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ln w="38100">
              <a:solidFill>
                <a:srgbClr val="FF00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34049B0F-2A92-4E9B-9331-3409425AECB3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ln w="38100">
              <a:solidFill>
                <a:srgbClr val="FF00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FBB3D82-F3AB-4E8E-BB40-72CE323AB24B}"/>
              </a:ext>
            </a:extLst>
          </p:cNvPr>
          <p:cNvSpPr/>
          <p:nvPr/>
        </p:nvSpPr>
        <p:spPr>
          <a:xfrm>
            <a:off x="3614616" y="2691828"/>
            <a:ext cx="2091071" cy="16135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24F55F-CF38-4AAC-831C-D93C25EABC17}"/>
              </a:ext>
            </a:extLst>
          </p:cNvPr>
          <p:cNvGrpSpPr/>
          <p:nvPr/>
        </p:nvGrpSpPr>
        <p:grpSpPr>
          <a:xfrm>
            <a:off x="3614615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A45D3BD-A5E0-4E76-8060-833AEACADA67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rgbClr val="66FF3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7461E47-A9E8-4A77-B837-835348F7E69F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rgbClr val="66FF3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1F14F9-B6CA-4CBD-8A21-C6B5A1A3E7ED}"/>
              </a:ext>
            </a:extLst>
          </p:cNvPr>
          <p:cNvGrpSpPr/>
          <p:nvPr/>
        </p:nvGrpSpPr>
        <p:grpSpPr>
          <a:xfrm>
            <a:off x="4153250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41B85C7-8CD0-4E6D-AB58-0504FCEBD032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rgbClr val="66FF3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1423237-3071-4B4C-B077-6B6B7ACA41AA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rgbClr val="66FF3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368CD2-672B-4CA4-B060-E00D70777587}"/>
              </a:ext>
            </a:extLst>
          </p:cNvPr>
          <p:cNvGrpSpPr/>
          <p:nvPr/>
        </p:nvGrpSpPr>
        <p:grpSpPr>
          <a:xfrm>
            <a:off x="4691885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FE29162-B760-48CD-80C3-B2B9E4DF77EB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rgbClr val="66FF3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11518BB-8165-4BFF-8461-57E0E2D01776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rgbClr val="66FF3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7F6E736-B156-403C-B3B6-B79096322EC6}"/>
              </a:ext>
            </a:extLst>
          </p:cNvPr>
          <p:cNvGrpSpPr/>
          <p:nvPr/>
        </p:nvGrpSpPr>
        <p:grpSpPr>
          <a:xfrm>
            <a:off x="5230521" y="3261042"/>
            <a:ext cx="475166" cy="475166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AF69E0A-C0EB-4597-A68C-35A41C3282E7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rgbClr val="66FF3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B6FE8C3-1CED-4FFC-A888-6FE063435C63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rgbClr val="66FF3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A3A2EB8-1D41-43ED-B6A7-A3DD3B1B25A1}"/>
              </a:ext>
            </a:extLst>
          </p:cNvPr>
          <p:cNvGrpSpPr/>
          <p:nvPr/>
        </p:nvGrpSpPr>
        <p:grpSpPr>
          <a:xfrm>
            <a:off x="3614615" y="2691828"/>
            <a:ext cx="2091072" cy="475166"/>
            <a:chOff x="6665578" y="3654235"/>
            <a:chExt cx="2091072" cy="475166"/>
          </a:xfrm>
          <a:solidFill>
            <a:schemeClr val="bg1"/>
          </a:solidFill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BA68E985-8845-420D-B317-EFB2D04CA624}"/>
                </a:ext>
              </a:extLst>
            </p:cNvPr>
            <p:cNvGrpSpPr/>
            <p:nvPr/>
          </p:nvGrpSpPr>
          <p:grpSpPr>
            <a:xfrm>
              <a:off x="666557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0678A79A-65B6-48EE-BD46-A702C0FDDC6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E2260A27-C2F0-4DCA-BC3C-2355652EE790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2047691-83B1-4577-8E7F-5B3929BBF843}"/>
                </a:ext>
              </a:extLst>
            </p:cNvPr>
            <p:cNvGrpSpPr/>
            <p:nvPr/>
          </p:nvGrpSpPr>
          <p:grpSpPr>
            <a:xfrm>
              <a:off x="7204213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381413C7-366B-47E8-BB34-49EA9BB26F27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C2576BF8-C367-4569-BDF7-6BB7279C465E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603553A-5BC5-4663-BB82-5CCA90F59157}"/>
                </a:ext>
              </a:extLst>
            </p:cNvPr>
            <p:cNvGrpSpPr/>
            <p:nvPr/>
          </p:nvGrpSpPr>
          <p:grpSpPr>
            <a:xfrm>
              <a:off x="774284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22897E2C-62EB-414B-A413-FBF8A79533DB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570AA88E-FE44-4630-95CC-EB936C5D6F57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6967A5B5-AE6B-4FB0-9BC4-6257FAA51C93}"/>
                </a:ext>
              </a:extLst>
            </p:cNvPr>
            <p:cNvGrpSpPr/>
            <p:nvPr/>
          </p:nvGrpSpPr>
          <p:grpSpPr>
            <a:xfrm>
              <a:off x="8281484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B573080-E343-4F85-AB2F-60542F035B62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E265AC6D-892E-4D2C-9127-96ADCA7EA5BD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BD41DF4-4CE6-41CA-8F69-A490A9F1C736}"/>
              </a:ext>
            </a:extLst>
          </p:cNvPr>
          <p:cNvGrpSpPr/>
          <p:nvPr/>
        </p:nvGrpSpPr>
        <p:grpSpPr>
          <a:xfrm>
            <a:off x="3614615" y="3830257"/>
            <a:ext cx="2091072" cy="475166"/>
            <a:chOff x="6665578" y="3654235"/>
            <a:chExt cx="2091072" cy="475166"/>
          </a:xfrm>
          <a:solidFill>
            <a:schemeClr val="bg1"/>
          </a:solidFill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7146E183-9483-4186-8100-3DFE6F7F6FF3}"/>
                </a:ext>
              </a:extLst>
            </p:cNvPr>
            <p:cNvGrpSpPr/>
            <p:nvPr/>
          </p:nvGrpSpPr>
          <p:grpSpPr>
            <a:xfrm>
              <a:off x="666557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D83BC399-C6A8-4D0F-B1E0-5D9A9DC72D7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4A400A29-ACCF-4541-BC83-066D0A306F5E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E448594A-7EEE-431D-A0B2-940F202A9FCB}"/>
                </a:ext>
              </a:extLst>
            </p:cNvPr>
            <p:cNvGrpSpPr/>
            <p:nvPr/>
          </p:nvGrpSpPr>
          <p:grpSpPr>
            <a:xfrm>
              <a:off x="7204213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E0CFE18E-A3AC-46B6-B1D1-0B1819B16C3C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C2A1E2E3-0942-42AF-8F03-FE4DE5599214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49DD0A47-A89B-486B-AF49-9B88A4B395A9}"/>
                </a:ext>
              </a:extLst>
            </p:cNvPr>
            <p:cNvGrpSpPr/>
            <p:nvPr/>
          </p:nvGrpSpPr>
          <p:grpSpPr>
            <a:xfrm>
              <a:off x="774284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2829CA97-1AF6-4D90-9A33-5D52287394FF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403400F1-114E-4D49-BE1A-0D5137C8BF6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2CC3AF5E-437D-43B1-BC01-82FE42CB5897}"/>
                </a:ext>
              </a:extLst>
            </p:cNvPr>
            <p:cNvGrpSpPr/>
            <p:nvPr/>
          </p:nvGrpSpPr>
          <p:grpSpPr>
            <a:xfrm>
              <a:off x="8281484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AE34D189-67A9-4810-A0A2-A5E3FCD093F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470FF889-37E9-4882-BD16-6D6C0C27E70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70E844D-0122-4D1E-A284-7C1548A39D24}"/>
              </a:ext>
            </a:extLst>
          </p:cNvPr>
          <p:cNvSpPr txBox="1"/>
          <p:nvPr/>
        </p:nvSpPr>
        <p:spPr>
          <a:xfrm>
            <a:off x="367962" y="4306351"/>
            <a:ext cx="232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Camera image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D370E6C-D8E0-4C8B-86FF-E1F6478D22CC}"/>
              </a:ext>
            </a:extLst>
          </p:cNvPr>
          <p:cNvSpPr txBox="1"/>
          <p:nvPr/>
        </p:nvSpPr>
        <p:spPr>
          <a:xfrm>
            <a:off x="3492502" y="4306351"/>
            <a:ext cx="232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Projector pattern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775205-CF6C-41B9-9C09-C8CBBADC7D71}"/>
              </a:ext>
            </a:extLst>
          </p:cNvPr>
          <p:cNvGrpSpPr/>
          <p:nvPr/>
        </p:nvGrpSpPr>
        <p:grpSpPr>
          <a:xfrm>
            <a:off x="8331849" y="2675105"/>
            <a:ext cx="2643805" cy="1655936"/>
            <a:chOff x="8331849" y="2675105"/>
            <a:chExt cx="2643805" cy="1655936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C946FBD-ADCF-4A4F-B530-0D170AC54D73}"/>
                </a:ext>
              </a:extLst>
            </p:cNvPr>
            <p:cNvSpPr/>
            <p:nvPr/>
          </p:nvSpPr>
          <p:spPr>
            <a:xfrm>
              <a:off x="10089740" y="3218026"/>
              <a:ext cx="228600" cy="228600"/>
            </a:xfrm>
            <a:prstGeom prst="ellipse">
              <a:avLst/>
            </a:prstGeom>
            <a:solidFill>
              <a:srgbClr val="FF0066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4226B574-2504-430D-A9E3-9EE54A062DC6}"/>
                </a:ext>
              </a:extLst>
            </p:cNvPr>
            <p:cNvSpPr/>
            <p:nvPr/>
          </p:nvSpPr>
          <p:spPr>
            <a:xfrm>
              <a:off x="9282284" y="3699860"/>
              <a:ext cx="228600" cy="228600"/>
            </a:xfrm>
            <a:prstGeom prst="ellipse">
              <a:avLst/>
            </a:prstGeom>
            <a:solidFill>
              <a:srgbClr val="FF0066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2BBD98F-F56A-41B3-A338-26CD6B9714C3}"/>
                </a:ext>
              </a:extLst>
            </p:cNvPr>
            <p:cNvSpPr/>
            <p:nvPr/>
          </p:nvSpPr>
          <p:spPr>
            <a:xfrm>
              <a:off x="8331849" y="4102441"/>
              <a:ext cx="228600" cy="228600"/>
            </a:xfrm>
            <a:prstGeom prst="ellipse">
              <a:avLst/>
            </a:prstGeom>
            <a:solidFill>
              <a:srgbClr val="FF0066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BC999032-432D-49C0-AF95-FBD05D0FC6CB}"/>
                </a:ext>
              </a:extLst>
            </p:cNvPr>
            <p:cNvSpPr/>
            <p:nvPr/>
          </p:nvSpPr>
          <p:spPr>
            <a:xfrm>
              <a:off x="10747054" y="2675105"/>
              <a:ext cx="228600" cy="228600"/>
            </a:xfrm>
            <a:prstGeom prst="ellipse">
              <a:avLst/>
            </a:prstGeom>
            <a:solidFill>
              <a:srgbClr val="FF0066"/>
            </a:solidFill>
            <a:ln w="28575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17100A6-D671-4B0F-BBB6-E1B8B18A7602}"/>
              </a:ext>
            </a:extLst>
          </p:cNvPr>
          <p:cNvGrpSpPr/>
          <p:nvPr/>
        </p:nvGrpSpPr>
        <p:grpSpPr>
          <a:xfrm>
            <a:off x="4221639" y="-77482"/>
            <a:ext cx="8158777" cy="4380191"/>
            <a:chOff x="4221639" y="-67208"/>
            <a:chExt cx="8158777" cy="438019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0388311-A4E8-474B-AC32-986EB805B5BA}"/>
                </a:ext>
              </a:extLst>
            </p:cNvPr>
            <p:cNvGrpSpPr/>
            <p:nvPr/>
          </p:nvGrpSpPr>
          <p:grpSpPr>
            <a:xfrm rot="2580014">
              <a:off x="4221639" y="-67208"/>
              <a:ext cx="8158777" cy="4073025"/>
              <a:chOff x="3696226" y="265610"/>
              <a:chExt cx="8158777" cy="4073025"/>
            </a:xfrm>
          </p:grpSpPr>
          <p:sp>
            <p:nvSpPr>
              <p:cNvPr id="72" name="Arc 71">
                <a:extLst>
                  <a:ext uri="{FF2B5EF4-FFF2-40B4-BE49-F238E27FC236}">
                    <a16:creationId xmlns:a16="http://schemas.microsoft.com/office/drawing/2014/main" id="{DF470FDE-34B3-42A5-9CE4-2CDB96270411}"/>
                  </a:ext>
                </a:extLst>
              </p:cNvPr>
              <p:cNvSpPr/>
              <p:nvPr/>
            </p:nvSpPr>
            <p:spPr>
              <a:xfrm rot="20413885" flipV="1">
                <a:off x="3696226" y="265610"/>
                <a:ext cx="8158777" cy="4073025"/>
              </a:xfrm>
              <a:prstGeom prst="arc">
                <a:avLst>
                  <a:gd name="adj1" fmla="val 15546788"/>
                  <a:gd name="adj2" fmla="val 20246370"/>
                </a:avLst>
              </a:prstGeom>
              <a:ln w="19050">
                <a:solidFill>
                  <a:srgbClr val="66FF33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1A82B83B-BB81-4933-96D9-FF6910A76AE4}"/>
                  </a:ext>
                </a:extLst>
              </p:cNvPr>
              <p:cNvSpPr/>
              <p:nvPr/>
            </p:nvSpPr>
            <p:spPr>
              <a:xfrm>
                <a:off x="10089740" y="3218026"/>
                <a:ext cx="228600" cy="228600"/>
              </a:xfrm>
              <a:prstGeom prst="ellipse">
                <a:avLst/>
              </a:prstGeom>
              <a:solidFill>
                <a:srgbClr val="66FF33"/>
              </a:solidFill>
              <a:ln w="28575"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5A09C894-2212-4055-A9B6-79CBB7C5EA32}"/>
                  </a:ext>
                </a:extLst>
              </p:cNvPr>
              <p:cNvSpPr/>
              <p:nvPr/>
            </p:nvSpPr>
            <p:spPr>
              <a:xfrm>
                <a:off x="9282284" y="3699860"/>
                <a:ext cx="228600" cy="228600"/>
              </a:xfrm>
              <a:prstGeom prst="ellipse">
                <a:avLst/>
              </a:prstGeom>
              <a:solidFill>
                <a:srgbClr val="66FF33"/>
              </a:solidFill>
              <a:ln w="28575"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3ADEA2FB-0BCA-462B-AB24-ADD0DFDAFB33}"/>
                  </a:ext>
                </a:extLst>
              </p:cNvPr>
              <p:cNvSpPr/>
              <p:nvPr/>
            </p:nvSpPr>
            <p:spPr>
              <a:xfrm>
                <a:off x="8331849" y="4102441"/>
                <a:ext cx="228600" cy="228600"/>
              </a:xfrm>
              <a:prstGeom prst="ellipse">
                <a:avLst/>
              </a:prstGeom>
              <a:solidFill>
                <a:srgbClr val="66FF33"/>
              </a:solidFill>
              <a:ln w="28575"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31EEA138-8D82-40BC-9862-A3D03E3AA4F3}"/>
                  </a:ext>
                </a:extLst>
              </p:cNvPr>
              <p:cNvSpPr/>
              <p:nvPr/>
            </p:nvSpPr>
            <p:spPr>
              <a:xfrm>
                <a:off x="10747054" y="2675104"/>
                <a:ext cx="228600" cy="228600"/>
              </a:xfrm>
              <a:prstGeom prst="ellipse">
                <a:avLst/>
              </a:prstGeom>
              <a:solidFill>
                <a:srgbClr val="66FF33"/>
              </a:solidFill>
              <a:ln w="28575">
                <a:solidFill>
                  <a:srgbClr val="66FF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F3FCCC5-F53F-4A9B-B1F8-FE3F43688E9B}"/>
                </a:ext>
              </a:extLst>
            </p:cNvPr>
            <p:cNvSpPr txBox="1"/>
            <p:nvPr/>
          </p:nvSpPr>
          <p:spPr>
            <a:xfrm>
              <a:off x="9303779" y="3912873"/>
              <a:ext cx="28882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66FF33"/>
                  </a:solidFill>
                </a:rPr>
                <a:t>Locus of candidate planes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70075A92-0946-4BE7-846A-A1BBE858B073}"/>
              </a:ext>
            </a:extLst>
          </p:cNvPr>
          <p:cNvSpPr/>
          <p:nvPr/>
        </p:nvSpPr>
        <p:spPr>
          <a:xfrm>
            <a:off x="8116403" y="3825580"/>
            <a:ext cx="686117" cy="684685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AB1BA4D-658D-4C43-B7F2-A1DD4BD8E92C}"/>
              </a:ext>
            </a:extLst>
          </p:cNvPr>
          <p:cNvSpPr txBox="1"/>
          <p:nvPr/>
        </p:nvSpPr>
        <p:spPr>
          <a:xfrm>
            <a:off x="7600865" y="4832161"/>
            <a:ext cx="2586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What we hope…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572BE3A-772F-4FC3-875F-F9B0C0F9F9AD}"/>
              </a:ext>
            </a:extLst>
          </p:cNvPr>
          <p:cNvSpPr txBox="1"/>
          <p:nvPr/>
        </p:nvSpPr>
        <p:spPr>
          <a:xfrm>
            <a:off x="9339025" y="2222299"/>
            <a:ext cx="2852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66"/>
                </a:solidFill>
              </a:rPr>
              <a:t>Locus of candidate planes</a:t>
            </a:r>
          </a:p>
        </p:txBody>
      </p:sp>
    </p:spTree>
    <p:extLst>
      <p:ext uri="{BB962C8B-B14F-4D97-AF65-F5344CB8AC3E}">
        <p14:creationId xmlns:p14="http://schemas.microsoft.com/office/powerpoint/2010/main" val="322578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 descr="A picture containing floor, indoor, living, wall&#10;&#10;Description automatically generated">
            <a:extLst>
              <a:ext uri="{FF2B5EF4-FFF2-40B4-BE49-F238E27FC236}">
                <a16:creationId xmlns:a16="http://schemas.microsoft.com/office/drawing/2014/main" id="{334C98D1-F66A-4167-A404-96850E8BF75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30" y="1845668"/>
            <a:ext cx="3931920" cy="2743200"/>
          </a:xfrm>
          <a:prstGeom prst="rect">
            <a:avLst/>
          </a:prstGeom>
          <a:ln w="38100">
            <a:noFill/>
          </a:ln>
        </p:spPr>
      </p:pic>
      <p:pic>
        <p:nvPicPr>
          <p:cNvPr id="74" name="Picture 73" descr="A picture containing text, cabinet, indoor, floor&#10;&#10;Description automatically generated">
            <a:extLst>
              <a:ext uri="{FF2B5EF4-FFF2-40B4-BE49-F238E27FC236}">
                <a16:creationId xmlns:a16="http://schemas.microsoft.com/office/drawing/2014/main" id="{813F5B25-26F5-4176-A49B-61A503D1A04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040" y="1845668"/>
            <a:ext cx="3931920" cy="2743200"/>
          </a:xfrm>
          <a:prstGeom prst="rect">
            <a:avLst/>
          </a:prstGeom>
          <a:ln w="38100"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2AE8C1-C9C4-4576-9699-460D229F6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Blocks-World Scenes</a:t>
            </a:r>
          </a:p>
        </p:txBody>
      </p:sp>
      <p:pic>
        <p:nvPicPr>
          <p:cNvPr id="4" name="Picture 3" descr="A living room filled with furniture and a flat screen tv&#10;&#10;Description automatically generated">
            <a:extLst>
              <a:ext uri="{FF2B5EF4-FFF2-40B4-BE49-F238E27FC236}">
                <a16:creationId xmlns:a16="http://schemas.microsoft.com/office/drawing/2014/main" id="{E0C4FC2C-5456-4DCD-9413-A2FFF7B55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50" y="1845668"/>
            <a:ext cx="3931920" cy="2743199"/>
          </a:xfrm>
          <a:prstGeom prst="rect">
            <a:avLst/>
          </a:prstGeom>
          <a:ln w="38100">
            <a:noFill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CC7FF1EE-354E-4381-86BB-1C8D967F122D}"/>
              </a:ext>
            </a:extLst>
          </p:cNvPr>
          <p:cNvSpPr txBox="1"/>
          <p:nvPr/>
        </p:nvSpPr>
        <p:spPr>
          <a:xfrm>
            <a:off x="0" y="6642556"/>
            <a:ext cx="632377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50000"/>
                  </a:schemeClr>
                </a:solidFill>
              </a:rPr>
              <a:t>Images courtesy: https://blenderartists.org/t/tv-room-indoor-scene/607309, https://cs.nyu.edu/~silberman/datasets/nyu_depth_v2.html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E452FA3-C75E-4411-9B6B-3AFC6E5C646C}"/>
              </a:ext>
            </a:extLst>
          </p:cNvPr>
          <p:cNvGrpSpPr/>
          <p:nvPr/>
        </p:nvGrpSpPr>
        <p:grpSpPr>
          <a:xfrm>
            <a:off x="101600" y="1857391"/>
            <a:ext cx="11431811" cy="3589043"/>
            <a:chOff x="101600" y="1857391"/>
            <a:chExt cx="11431811" cy="3589043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F4F747C-10E1-4B44-A533-8FD3356CD23C}"/>
                </a:ext>
              </a:extLst>
            </p:cNvPr>
            <p:cNvSpPr/>
            <p:nvPr/>
          </p:nvSpPr>
          <p:spPr>
            <a:xfrm>
              <a:off x="4686299" y="3133256"/>
              <a:ext cx="1698669" cy="1417659"/>
            </a:xfrm>
            <a:custGeom>
              <a:avLst/>
              <a:gdLst>
                <a:gd name="connsiteX0" fmla="*/ 0 w 1704975"/>
                <a:gd name="connsiteY0" fmla="*/ 0 h 620734"/>
                <a:gd name="connsiteX1" fmla="*/ 1704975 w 1704975"/>
                <a:gd name="connsiteY1" fmla="*/ 0 h 620734"/>
                <a:gd name="connsiteX2" fmla="*/ 1704975 w 1704975"/>
                <a:gd name="connsiteY2" fmla="*/ 620734 h 620734"/>
                <a:gd name="connsiteX3" fmla="*/ 0 w 1704975"/>
                <a:gd name="connsiteY3" fmla="*/ 620734 h 620734"/>
                <a:gd name="connsiteX4" fmla="*/ 0 w 1704975"/>
                <a:gd name="connsiteY4" fmla="*/ 0 h 620734"/>
                <a:gd name="connsiteX0" fmla="*/ 0 w 1704975"/>
                <a:gd name="connsiteY0" fmla="*/ 393700 h 1014434"/>
                <a:gd name="connsiteX1" fmla="*/ 1577975 w 1704975"/>
                <a:gd name="connsiteY1" fmla="*/ 0 h 1014434"/>
                <a:gd name="connsiteX2" fmla="*/ 1704975 w 1704975"/>
                <a:gd name="connsiteY2" fmla="*/ 1014434 h 1014434"/>
                <a:gd name="connsiteX3" fmla="*/ 0 w 1704975"/>
                <a:gd name="connsiteY3" fmla="*/ 1014434 h 1014434"/>
                <a:gd name="connsiteX4" fmla="*/ 0 w 1704975"/>
                <a:gd name="connsiteY4" fmla="*/ 393700 h 1014434"/>
                <a:gd name="connsiteX0" fmla="*/ 0 w 1577975"/>
                <a:gd name="connsiteY0" fmla="*/ 393700 h 1014434"/>
                <a:gd name="connsiteX1" fmla="*/ 1577975 w 1577975"/>
                <a:gd name="connsiteY1" fmla="*/ 0 h 1014434"/>
                <a:gd name="connsiteX2" fmla="*/ 1546225 w 1577975"/>
                <a:gd name="connsiteY2" fmla="*/ 773134 h 1014434"/>
                <a:gd name="connsiteX3" fmla="*/ 0 w 1577975"/>
                <a:gd name="connsiteY3" fmla="*/ 1014434 h 1014434"/>
                <a:gd name="connsiteX4" fmla="*/ 0 w 1577975"/>
                <a:gd name="connsiteY4" fmla="*/ 393700 h 1014434"/>
                <a:gd name="connsiteX0" fmla="*/ 0 w 1587500"/>
                <a:gd name="connsiteY0" fmla="*/ 393700 h 1014434"/>
                <a:gd name="connsiteX1" fmla="*/ 1577975 w 1587500"/>
                <a:gd name="connsiteY1" fmla="*/ 0 h 1014434"/>
                <a:gd name="connsiteX2" fmla="*/ 1587500 w 1587500"/>
                <a:gd name="connsiteY2" fmla="*/ 725509 h 1014434"/>
                <a:gd name="connsiteX3" fmla="*/ 0 w 1587500"/>
                <a:gd name="connsiteY3" fmla="*/ 1014434 h 1014434"/>
                <a:gd name="connsiteX4" fmla="*/ 0 w 1587500"/>
                <a:gd name="connsiteY4" fmla="*/ 393700 h 1014434"/>
                <a:gd name="connsiteX0" fmla="*/ 0 w 1587500"/>
                <a:gd name="connsiteY0" fmla="*/ 393700 h 1427184"/>
                <a:gd name="connsiteX1" fmla="*/ 1577975 w 1587500"/>
                <a:gd name="connsiteY1" fmla="*/ 0 h 1427184"/>
                <a:gd name="connsiteX2" fmla="*/ 1587500 w 1587500"/>
                <a:gd name="connsiteY2" fmla="*/ 725509 h 1427184"/>
                <a:gd name="connsiteX3" fmla="*/ 41275 w 1587500"/>
                <a:gd name="connsiteY3" fmla="*/ 1427184 h 1427184"/>
                <a:gd name="connsiteX4" fmla="*/ 0 w 1587500"/>
                <a:gd name="connsiteY4" fmla="*/ 393700 h 1427184"/>
                <a:gd name="connsiteX0" fmla="*/ 0 w 1711325"/>
                <a:gd name="connsiteY0" fmla="*/ 381000 h 1427184"/>
                <a:gd name="connsiteX1" fmla="*/ 1701800 w 1711325"/>
                <a:gd name="connsiteY1" fmla="*/ 0 h 1427184"/>
                <a:gd name="connsiteX2" fmla="*/ 1711325 w 1711325"/>
                <a:gd name="connsiteY2" fmla="*/ 725509 h 1427184"/>
                <a:gd name="connsiteX3" fmla="*/ 165100 w 1711325"/>
                <a:gd name="connsiteY3" fmla="*/ 1427184 h 1427184"/>
                <a:gd name="connsiteX4" fmla="*/ 0 w 1711325"/>
                <a:gd name="connsiteY4" fmla="*/ 381000 h 1427184"/>
                <a:gd name="connsiteX0" fmla="*/ 0 w 1701800"/>
                <a:gd name="connsiteY0" fmla="*/ 381000 h 1427184"/>
                <a:gd name="connsiteX1" fmla="*/ 1701800 w 1701800"/>
                <a:gd name="connsiteY1" fmla="*/ 0 h 1427184"/>
                <a:gd name="connsiteX2" fmla="*/ 1679575 w 1701800"/>
                <a:gd name="connsiteY2" fmla="*/ 757259 h 1427184"/>
                <a:gd name="connsiteX3" fmla="*/ 165100 w 1701800"/>
                <a:gd name="connsiteY3" fmla="*/ 1427184 h 1427184"/>
                <a:gd name="connsiteX4" fmla="*/ 0 w 1701800"/>
                <a:gd name="connsiteY4" fmla="*/ 381000 h 1427184"/>
                <a:gd name="connsiteX0" fmla="*/ 0 w 1701800"/>
                <a:gd name="connsiteY0" fmla="*/ 381000 h 1427184"/>
                <a:gd name="connsiteX1" fmla="*/ 1701800 w 1701800"/>
                <a:gd name="connsiteY1" fmla="*/ 0 h 1427184"/>
                <a:gd name="connsiteX2" fmla="*/ 1698625 w 1701800"/>
                <a:gd name="connsiteY2" fmla="*/ 728684 h 1427184"/>
                <a:gd name="connsiteX3" fmla="*/ 165100 w 1701800"/>
                <a:gd name="connsiteY3" fmla="*/ 1427184 h 1427184"/>
                <a:gd name="connsiteX4" fmla="*/ 0 w 1701800"/>
                <a:gd name="connsiteY4" fmla="*/ 381000 h 1427184"/>
                <a:gd name="connsiteX0" fmla="*/ 0 w 1698669"/>
                <a:gd name="connsiteY0" fmla="*/ 371475 h 1417659"/>
                <a:gd name="connsiteX1" fmla="*/ 1682750 w 1698669"/>
                <a:gd name="connsiteY1" fmla="*/ 0 h 1417659"/>
                <a:gd name="connsiteX2" fmla="*/ 1698625 w 1698669"/>
                <a:gd name="connsiteY2" fmla="*/ 719159 h 1417659"/>
                <a:gd name="connsiteX3" fmla="*/ 165100 w 1698669"/>
                <a:gd name="connsiteY3" fmla="*/ 1417659 h 1417659"/>
                <a:gd name="connsiteX4" fmla="*/ 0 w 1698669"/>
                <a:gd name="connsiteY4" fmla="*/ 371475 h 141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8669" h="1417659">
                  <a:moveTo>
                    <a:pt x="0" y="371475"/>
                  </a:moveTo>
                  <a:lnTo>
                    <a:pt x="1682750" y="0"/>
                  </a:lnTo>
                  <a:cubicBezTo>
                    <a:pt x="1681692" y="242895"/>
                    <a:pt x="1699683" y="476264"/>
                    <a:pt x="1698625" y="719159"/>
                  </a:cubicBezTo>
                  <a:lnTo>
                    <a:pt x="165100" y="1417659"/>
                  </a:lnTo>
                  <a:lnTo>
                    <a:pt x="0" y="371475"/>
                  </a:lnTo>
                  <a:close/>
                </a:path>
              </a:pathLst>
            </a:custGeom>
            <a:solidFill>
              <a:srgbClr val="FF0066">
                <a:alpha val="30196"/>
              </a:srgbClr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1">
              <a:extLst>
                <a:ext uri="{FF2B5EF4-FFF2-40B4-BE49-F238E27FC236}">
                  <a16:creationId xmlns:a16="http://schemas.microsoft.com/office/drawing/2014/main" id="{AE82566E-4C13-42E1-B65A-D0CFF7632E9D}"/>
                </a:ext>
              </a:extLst>
            </p:cNvPr>
            <p:cNvSpPr/>
            <p:nvPr/>
          </p:nvSpPr>
          <p:spPr>
            <a:xfrm>
              <a:off x="4144736" y="1857391"/>
              <a:ext cx="2222554" cy="1265259"/>
            </a:xfrm>
            <a:custGeom>
              <a:avLst/>
              <a:gdLst>
                <a:gd name="connsiteX0" fmla="*/ 0 w 1704975"/>
                <a:gd name="connsiteY0" fmla="*/ 0 h 620734"/>
                <a:gd name="connsiteX1" fmla="*/ 1704975 w 1704975"/>
                <a:gd name="connsiteY1" fmla="*/ 0 h 620734"/>
                <a:gd name="connsiteX2" fmla="*/ 1704975 w 1704975"/>
                <a:gd name="connsiteY2" fmla="*/ 620734 h 620734"/>
                <a:gd name="connsiteX3" fmla="*/ 0 w 1704975"/>
                <a:gd name="connsiteY3" fmla="*/ 620734 h 620734"/>
                <a:gd name="connsiteX4" fmla="*/ 0 w 1704975"/>
                <a:gd name="connsiteY4" fmla="*/ 0 h 620734"/>
                <a:gd name="connsiteX0" fmla="*/ 0 w 1704975"/>
                <a:gd name="connsiteY0" fmla="*/ 393700 h 1014434"/>
                <a:gd name="connsiteX1" fmla="*/ 1577975 w 1704975"/>
                <a:gd name="connsiteY1" fmla="*/ 0 h 1014434"/>
                <a:gd name="connsiteX2" fmla="*/ 1704975 w 1704975"/>
                <a:gd name="connsiteY2" fmla="*/ 1014434 h 1014434"/>
                <a:gd name="connsiteX3" fmla="*/ 0 w 1704975"/>
                <a:gd name="connsiteY3" fmla="*/ 1014434 h 1014434"/>
                <a:gd name="connsiteX4" fmla="*/ 0 w 1704975"/>
                <a:gd name="connsiteY4" fmla="*/ 393700 h 1014434"/>
                <a:gd name="connsiteX0" fmla="*/ 0 w 1577975"/>
                <a:gd name="connsiteY0" fmla="*/ 393700 h 1014434"/>
                <a:gd name="connsiteX1" fmla="*/ 1577975 w 1577975"/>
                <a:gd name="connsiteY1" fmla="*/ 0 h 1014434"/>
                <a:gd name="connsiteX2" fmla="*/ 1546225 w 1577975"/>
                <a:gd name="connsiteY2" fmla="*/ 773134 h 1014434"/>
                <a:gd name="connsiteX3" fmla="*/ 0 w 1577975"/>
                <a:gd name="connsiteY3" fmla="*/ 1014434 h 1014434"/>
                <a:gd name="connsiteX4" fmla="*/ 0 w 1577975"/>
                <a:gd name="connsiteY4" fmla="*/ 393700 h 1014434"/>
                <a:gd name="connsiteX0" fmla="*/ 0 w 1587500"/>
                <a:gd name="connsiteY0" fmla="*/ 393700 h 1014434"/>
                <a:gd name="connsiteX1" fmla="*/ 1577975 w 1587500"/>
                <a:gd name="connsiteY1" fmla="*/ 0 h 1014434"/>
                <a:gd name="connsiteX2" fmla="*/ 1587500 w 1587500"/>
                <a:gd name="connsiteY2" fmla="*/ 725509 h 1014434"/>
                <a:gd name="connsiteX3" fmla="*/ 0 w 1587500"/>
                <a:gd name="connsiteY3" fmla="*/ 1014434 h 1014434"/>
                <a:gd name="connsiteX4" fmla="*/ 0 w 1587500"/>
                <a:gd name="connsiteY4" fmla="*/ 393700 h 1014434"/>
                <a:gd name="connsiteX0" fmla="*/ 0 w 1587500"/>
                <a:gd name="connsiteY0" fmla="*/ 393700 h 1427184"/>
                <a:gd name="connsiteX1" fmla="*/ 1577975 w 1587500"/>
                <a:gd name="connsiteY1" fmla="*/ 0 h 1427184"/>
                <a:gd name="connsiteX2" fmla="*/ 1587500 w 1587500"/>
                <a:gd name="connsiteY2" fmla="*/ 725509 h 1427184"/>
                <a:gd name="connsiteX3" fmla="*/ 41275 w 1587500"/>
                <a:gd name="connsiteY3" fmla="*/ 1427184 h 1427184"/>
                <a:gd name="connsiteX4" fmla="*/ 0 w 1587500"/>
                <a:gd name="connsiteY4" fmla="*/ 393700 h 1427184"/>
                <a:gd name="connsiteX0" fmla="*/ 0 w 1711325"/>
                <a:gd name="connsiteY0" fmla="*/ 381000 h 1427184"/>
                <a:gd name="connsiteX1" fmla="*/ 1701800 w 1711325"/>
                <a:gd name="connsiteY1" fmla="*/ 0 h 1427184"/>
                <a:gd name="connsiteX2" fmla="*/ 1711325 w 1711325"/>
                <a:gd name="connsiteY2" fmla="*/ 725509 h 1427184"/>
                <a:gd name="connsiteX3" fmla="*/ 165100 w 1711325"/>
                <a:gd name="connsiteY3" fmla="*/ 1427184 h 1427184"/>
                <a:gd name="connsiteX4" fmla="*/ 0 w 1711325"/>
                <a:gd name="connsiteY4" fmla="*/ 381000 h 1427184"/>
                <a:gd name="connsiteX0" fmla="*/ 0 w 1701800"/>
                <a:gd name="connsiteY0" fmla="*/ 381000 h 1427184"/>
                <a:gd name="connsiteX1" fmla="*/ 1701800 w 1701800"/>
                <a:gd name="connsiteY1" fmla="*/ 0 h 1427184"/>
                <a:gd name="connsiteX2" fmla="*/ 1679575 w 1701800"/>
                <a:gd name="connsiteY2" fmla="*/ 757259 h 1427184"/>
                <a:gd name="connsiteX3" fmla="*/ 165100 w 1701800"/>
                <a:gd name="connsiteY3" fmla="*/ 1427184 h 1427184"/>
                <a:gd name="connsiteX4" fmla="*/ 0 w 1701800"/>
                <a:gd name="connsiteY4" fmla="*/ 381000 h 1427184"/>
                <a:gd name="connsiteX0" fmla="*/ 0 w 1701800"/>
                <a:gd name="connsiteY0" fmla="*/ 381000 h 1427184"/>
                <a:gd name="connsiteX1" fmla="*/ 1701800 w 1701800"/>
                <a:gd name="connsiteY1" fmla="*/ 0 h 1427184"/>
                <a:gd name="connsiteX2" fmla="*/ 1698625 w 1701800"/>
                <a:gd name="connsiteY2" fmla="*/ 728684 h 1427184"/>
                <a:gd name="connsiteX3" fmla="*/ 165100 w 1701800"/>
                <a:gd name="connsiteY3" fmla="*/ 1427184 h 1427184"/>
                <a:gd name="connsiteX4" fmla="*/ 0 w 1701800"/>
                <a:gd name="connsiteY4" fmla="*/ 381000 h 1427184"/>
                <a:gd name="connsiteX0" fmla="*/ 0 w 1698669"/>
                <a:gd name="connsiteY0" fmla="*/ 371475 h 1417659"/>
                <a:gd name="connsiteX1" fmla="*/ 1682750 w 1698669"/>
                <a:gd name="connsiteY1" fmla="*/ 0 h 1417659"/>
                <a:gd name="connsiteX2" fmla="*/ 1698625 w 1698669"/>
                <a:gd name="connsiteY2" fmla="*/ 719159 h 1417659"/>
                <a:gd name="connsiteX3" fmla="*/ 165100 w 1698669"/>
                <a:gd name="connsiteY3" fmla="*/ 1417659 h 1417659"/>
                <a:gd name="connsiteX4" fmla="*/ 0 w 1698669"/>
                <a:gd name="connsiteY4" fmla="*/ 371475 h 1417659"/>
                <a:gd name="connsiteX0" fmla="*/ 0 w 1698669"/>
                <a:gd name="connsiteY0" fmla="*/ 371475 h 1357334"/>
                <a:gd name="connsiteX1" fmla="*/ 1682750 w 1698669"/>
                <a:gd name="connsiteY1" fmla="*/ 0 h 1357334"/>
                <a:gd name="connsiteX2" fmla="*/ 1698625 w 1698669"/>
                <a:gd name="connsiteY2" fmla="*/ 719159 h 1357334"/>
                <a:gd name="connsiteX3" fmla="*/ 171450 w 1698669"/>
                <a:gd name="connsiteY3" fmla="*/ 1357334 h 1357334"/>
                <a:gd name="connsiteX4" fmla="*/ 0 w 1698669"/>
                <a:gd name="connsiteY4" fmla="*/ 371475 h 1357334"/>
                <a:gd name="connsiteX0" fmla="*/ 0 w 1711369"/>
                <a:gd name="connsiteY0" fmla="*/ 57150 h 1357334"/>
                <a:gd name="connsiteX1" fmla="*/ 1695450 w 1711369"/>
                <a:gd name="connsiteY1" fmla="*/ 0 h 1357334"/>
                <a:gd name="connsiteX2" fmla="*/ 1711325 w 1711369"/>
                <a:gd name="connsiteY2" fmla="*/ 719159 h 1357334"/>
                <a:gd name="connsiteX3" fmla="*/ 184150 w 1711369"/>
                <a:gd name="connsiteY3" fmla="*/ 1357334 h 1357334"/>
                <a:gd name="connsiteX4" fmla="*/ 0 w 1711369"/>
                <a:gd name="connsiteY4" fmla="*/ 57150 h 1357334"/>
                <a:gd name="connsiteX0" fmla="*/ 0 w 2209800"/>
                <a:gd name="connsiteY0" fmla="*/ 0 h 1300184"/>
                <a:gd name="connsiteX1" fmla="*/ 2209800 w 2209800"/>
                <a:gd name="connsiteY1" fmla="*/ 15875 h 1300184"/>
                <a:gd name="connsiteX2" fmla="*/ 1711325 w 2209800"/>
                <a:gd name="connsiteY2" fmla="*/ 662009 h 1300184"/>
                <a:gd name="connsiteX3" fmla="*/ 184150 w 2209800"/>
                <a:gd name="connsiteY3" fmla="*/ 1300184 h 1300184"/>
                <a:gd name="connsiteX4" fmla="*/ 0 w 2209800"/>
                <a:gd name="connsiteY4" fmla="*/ 0 h 1300184"/>
                <a:gd name="connsiteX0" fmla="*/ 0 w 2222554"/>
                <a:gd name="connsiteY0" fmla="*/ 0 h 1300184"/>
                <a:gd name="connsiteX1" fmla="*/ 2209800 w 2222554"/>
                <a:gd name="connsiteY1" fmla="*/ 15875 h 1300184"/>
                <a:gd name="connsiteX2" fmla="*/ 2222500 w 2222554"/>
                <a:gd name="connsiteY2" fmla="*/ 998559 h 1300184"/>
                <a:gd name="connsiteX3" fmla="*/ 184150 w 2222554"/>
                <a:gd name="connsiteY3" fmla="*/ 1300184 h 1300184"/>
                <a:gd name="connsiteX4" fmla="*/ 0 w 2222554"/>
                <a:gd name="connsiteY4" fmla="*/ 0 h 1300184"/>
                <a:gd name="connsiteX0" fmla="*/ 0 w 2222554"/>
                <a:gd name="connsiteY0" fmla="*/ 0 h 1265259"/>
                <a:gd name="connsiteX1" fmla="*/ 2209800 w 2222554"/>
                <a:gd name="connsiteY1" fmla="*/ 15875 h 1265259"/>
                <a:gd name="connsiteX2" fmla="*/ 2222500 w 2222554"/>
                <a:gd name="connsiteY2" fmla="*/ 998559 h 1265259"/>
                <a:gd name="connsiteX3" fmla="*/ 177800 w 2222554"/>
                <a:gd name="connsiteY3" fmla="*/ 1265259 h 1265259"/>
                <a:gd name="connsiteX4" fmla="*/ 0 w 2222554"/>
                <a:gd name="connsiteY4" fmla="*/ 0 h 1265259"/>
                <a:gd name="connsiteX0" fmla="*/ 0 w 2222554"/>
                <a:gd name="connsiteY0" fmla="*/ 0 h 1265259"/>
                <a:gd name="connsiteX1" fmla="*/ 2209800 w 2222554"/>
                <a:gd name="connsiteY1" fmla="*/ 0 h 1265259"/>
                <a:gd name="connsiteX2" fmla="*/ 2222500 w 2222554"/>
                <a:gd name="connsiteY2" fmla="*/ 998559 h 1265259"/>
                <a:gd name="connsiteX3" fmla="*/ 177800 w 2222554"/>
                <a:gd name="connsiteY3" fmla="*/ 1265259 h 1265259"/>
                <a:gd name="connsiteX4" fmla="*/ 0 w 2222554"/>
                <a:gd name="connsiteY4" fmla="*/ 0 h 1265259"/>
                <a:gd name="connsiteX0" fmla="*/ 0 w 2222554"/>
                <a:gd name="connsiteY0" fmla="*/ 0 h 1265259"/>
                <a:gd name="connsiteX1" fmla="*/ 2209800 w 2222554"/>
                <a:gd name="connsiteY1" fmla="*/ 0 h 1265259"/>
                <a:gd name="connsiteX2" fmla="*/ 2222500 w 2222554"/>
                <a:gd name="connsiteY2" fmla="*/ 985859 h 1265259"/>
                <a:gd name="connsiteX3" fmla="*/ 177800 w 2222554"/>
                <a:gd name="connsiteY3" fmla="*/ 1265259 h 1265259"/>
                <a:gd name="connsiteX4" fmla="*/ 0 w 2222554"/>
                <a:gd name="connsiteY4" fmla="*/ 0 h 1265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2554" h="1265259">
                  <a:moveTo>
                    <a:pt x="0" y="0"/>
                  </a:moveTo>
                  <a:lnTo>
                    <a:pt x="2209800" y="0"/>
                  </a:lnTo>
                  <a:cubicBezTo>
                    <a:pt x="2208742" y="242895"/>
                    <a:pt x="2223558" y="742964"/>
                    <a:pt x="2222500" y="985859"/>
                  </a:cubicBezTo>
                  <a:lnTo>
                    <a:pt x="177800" y="12652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30196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0E65CAB-B20A-469D-A60D-6563DCA60276}"/>
                </a:ext>
              </a:extLst>
            </p:cNvPr>
            <p:cNvSpPr/>
            <p:nvPr/>
          </p:nvSpPr>
          <p:spPr>
            <a:xfrm>
              <a:off x="6391923" y="1857391"/>
              <a:ext cx="1666228" cy="1125073"/>
            </a:xfrm>
            <a:custGeom>
              <a:avLst/>
              <a:gdLst>
                <a:gd name="connsiteX0" fmla="*/ 0 w 1537640"/>
                <a:gd name="connsiteY0" fmla="*/ 0 h 1020298"/>
                <a:gd name="connsiteX1" fmla="*/ 1537640 w 1537640"/>
                <a:gd name="connsiteY1" fmla="*/ 0 h 1020298"/>
                <a:gd name="connsiteX2" fmla="*/ 1537640 w 1537640"/>
                <a:gd name="connsiteY2" fmla="*/ 1020298 h 1020298"/>
                <a:gd name="connsiteX3" fmla="*/ 0 w 1537640"/>
                <a:gd name="connsiteY3" fmla="*/ 1020298 h 1020298"/>
                <a:gd name="connsiteX4" fmla="*/ 0 w 1537640"/>
                <a:gd name="connsiteY4" fmla="*/ 0 h 1020298"/>
                <a:gd name="connsiteX0" fmla="*/ 0 w 1609078"/>
                <a:gd name="connsiteY0" fmla="*/ 0 h 1034585"/>
                <a:gd name="connsiteX1" fmla="*/ 1609078 w 1609078"/>
                <a:gd name="connsiteY1" fmla="*/ 14287 h 1034585"/>
                <a:gd name="connsiteX2" fmla="*/ 1609078 w 1609078"/>
                <a:gd name="connsiteY2" fmla="*/ 1034585 h 1034585"/>
                <a:gd name="connsiteX3" fmla="*/ 71438 w 1609078"/>
                <a:gd name="connsiteY3" fmla="*/ 1034585 h 1034585"/>
                <a:gd name="connsiteX4" fmla="*/ 0 w 1609078"/>
                <a:gd name="connsiteY4" fmla="*/ 0 h 1034585"/>
                <a:gd name="connsiteX0" fmla="*/ 0 w 1609078"/>
                <a:gd name="connsiteY0" fmla="*/ 0 h 1036967"/>
                <a:gd name="connsiteX1" fmla="*/ 1609078 w 1609078"/>
                <a:gd name="connsiteY1" fmla="*/ 16669 h 1036967"/>
                <a:gd name="connsiteX2" fmla="*/ 1609078 w 1609078"/>
                <a:gd name="connsiteY2" fmla="*/ 1036967 h 1036967"/>
                <a:gd name="connsiteX3" fmla="*/ 71438 w 1609078"/>
                <a:gd name="connsiteY3" fmla="*/ 1036967 h 1036967"/>
                <a:gd name="connsiteX4" fmla="*/ 0 w 1609078"/>
                <a:gd name="connsiteY4" fmla="*/ 0 h 1036967"/>
                <a:gd name="connsiteX0" fmla="*/ 0 w 1609078"/>
                <a:gd name="connsiteY0" fmla="*/ 0 h 1036967"/>
                <a:gd name="connsiteX1" fmla="*/ 1609078 w 1609078"/>
                <a:gd name="connsiteY1" fmla="*/ 16669 h 1036967"/>
                <a:gd name="connsiteX2" fmla="*/ 1609078 w 1609078"/>
                <a:gd name="connsiteY2" fmla="*/ 1036967 h 1036967"/>
                <a:gd name="connsiteX3" fmla="*/ 4763 w 1609078"/>
                <a:gd name="connsiteY3" fmla="*/ 994105 h 1036967"/>
                <a:gd name="connsiteX4" fmla="*/ 0 w 1609078"/>
                <a:gd name="connsiteY4" fmla="*/ 0 h 1036967"/>
                <a:gd name="connsiteX0" fmla="*/ 0 w 1609078"/>
                <a:gd name="connsiteY0" fmla="*/ 0 h 1036967"/>
                <a:gd name="connsiteX1" fmla="*/ 1609078 w 1609078"/>
                <a:gd name="connsiteY1" fmla="*/ 16669 h 1036967"/>
                <a:gd name="connsiteX2" fmla="*/ 1609078 w 1609078"/>
                <a:gd name="connsiteY2" fmla="*/ 1036967 h 1036967"/>
                <a:gd name="connsiteX3" fmla="*/ 4763 w 1609078"/>
                <a:gd name="connsiteY3" fmla="*/ 979818 h 1036967"/>
                <a:gd name="connsiteX4" fmla="*/ 0 w 1609078"/>
                <a:gd name="connsiteY4" fmla="*/ 0 h 1036967"/>
                <a:gd name="connsiteX0" fmla="*/ 0 w 1656703"/>
                <a:gd name="connsiteY0" fmla="*/ 0 h 1122692"/>
                <a:gd name="connsiteX1" fmla="*/ 1609078 w 1656703"/>
                <a:gd name="connsiteY1" fmla="*/ 16669 h 1122692"/>
                <a:gd name="connsiteX2" fmla="*/ 1656703 w 1656703"/>
                <a:gd name="connsiteY2" fmla="*/ 1122692 h 1122692"/>
                <a:gd name="connsiteX3" fmla="*/ 4763 w 1656703"/>
                <a:gd name="connsiteY3" fmla="*/ 979818 h 1122692"/>
                <a:gd name="connsiteX4" fmla="*/ 0 w 1656703"/>
                <a:gd name="connsiteY4" fmla="*/ 0 h 1122692"/>
                <a:gd name="connsiteX0" fmla="*/ 0 w 1666228"/>
                <a:gd name="connsiteY0" fmla="*/ 2381 h 1125073"/>
                <a:gd name="connsiteX1" fmla="*/ 1666228 w 1666228"/>
                <a:gd name="connsiteY1" fmla="*/ 0 h 1125073"/>
                <a:gd name="connsiteX2" fmla="*/ 1656703 w 1666228"/>
                <a:gd name="connsiteY2" fmla="*/ 1125073 h 1125073"/>
                <a:gd name="connsiteX3" fmla="*/ 4763 w 1666228"/>
                <a:gd name="connsiteY3" fmla="*/ 982199 h 1125073"/>
                <a:gd name="connsiteX4" fmla="*/ 0 w 1666228"/>
                <a:gd name="connsiteY4" fmla="*/ 2381 h 1125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228" h="1125073">
                  <a:moveTo>
                    <a:pt x="0" y="2381"/>
                  </a:moveTo>
                  <a:lnTo>
                    <a:pt x="1666228" y="0"/>
                  </a:lnTo>
                  <a:lnTo>
                    <a:pt x="1656703" y="1125073"/>
                  </a:lnTo>
                  <a:lnTo>
                    <a:pt x="4763" y="982199"/>
                  </a:lnTo>
                  <a:cubicBezTo>
                    <a:pt x="3175" y="650831"/>
                    <a:pt x="1588" y="333749"/>
                    <a:pt x="0" y="2381"/>
                  </a:cubicBezTo>
                  <a:close/>
                </a:path>
              </a:pathLst>
            </a:custGeom>
            <a:solidFill>
              <a:srgbClr val="0070C0">
                <a:alpha val="30196"/>
              </a:srgb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5E9F803-2C8C-4C64-B385-5C5026C71888}"/>
                </a:ext>
              </a:extLst>
            </p:cNvPr>
            <p:cNvSpPr/>
            <p:nvPr/>
          </p:nvSpPr>
          <p:spPr>
            <a:xfrm>
              <a:off x="6396583" y="3130874"/>
              <a:ext cx="1656805" cy="1385116"/>
            </a:xfrm>
            <a:custGeom>
              <a:avLst/>
              <a:gdLst>
                <a:gd name="connsiteX0" fmla="*/ 0 w 1666228"/>
                <a:gd name="connsiteY0" fmla="*/ 0 h 1173184"/>
                <a:gd name="connsiteX1" fmla="*/ 1666228 w 1666228"/>
                <a:gd name="connsiteY1" fmla="*/ 0 h 1173184"/>
                <a:gd name="connsiteX2" fmla="*/ 1666228 w 1666228"/>
                <a:gd name="connsiteY2" fmla="*/ 1173184 h 1173184"/>
                <a:gd name="connsiteX3" fmla="*/ 0 w 1666228"/>
                <a:gd name="connsiteY3" fmla="*/ 1173184 h 1173184"/>
                <a:gd name="connsiteX4" fmla="*/ 0 w 1666228"/>
                <a:gd name="connsiteY4" fmla="*/ 0 h 1173184"/>
                <a:gd name="connsiteX0" fmla="*/ 4763 w 1666228"/>
                <a:gd name="connsiteY0" fmla="*/ 0 h 1175566"/>
                <a:gd name="connsiteX1" fmla="*/ 1666228 w 1666228"/>
                <a:gd name="connsiteY1" fmla="*/ 2382 h 1175566"/>
                <a:gd name="connsiteX2" fmla="*/ 1666228 w 1666228"/>
                <a:gd name="connsiteY2" fmla="*/ 1175566 h 1175566"/>
                <a:gd name="connsiteX3" fmla="*/ 0 w 1666228"/>
                <a:gd name="connsiteY3" fmla="*/ 1175566 h 1175566"/>
                <a:gd name="connsiteX4" fmla="*/ 4763 w 1666228"/>
                <a:gd name="connsiteY4" fmla="*/ 0 h 1175566"/>
                <a:gd name="connsiteX0" fmla="*/ 212 w 1661677"/>
                <a:gd name="connsiteY0" fmla="*/ 0 h 1175566"/>
                <a:gd name="connsiteX1" fmla="*/ 1661677 w 1661677"/>
                <a:gd name="connsiteY1" fmla="*/ 2382 h 1175566"/>
                <a:gd name="connsiteX2" fmla="*/ 1661677 w 1661677"/>
                <a:gd name="connsiteY2" fmla="*/ 1175566 h 1175566"/>
                <a:gd name="connsiteX3" fmla="*/ 4974 w 1661677"/>
                <a:gd name="connsiteY3" fmla="*/ 725509 h 1175566"/>
                <a:gd name="connsiteX4" fmla="*/ 212 w 1661677"/>
                <a:gd name="connsiteY4" fmla="*/ 0 h 1175566"/>
                <a:gd name="connsiteX0" fmla="*/ 103 w 1661568"/>
                <a:gd name="connsiteY0" fmla="*/ 0 h 1175566"/>
                <a:gd name="connsiteX1" fmla="*/ 1661568 w 1661568"/>
                <a:gd name="connsiteY1" fmla="*/ 2382 h 1175566"/>
                <a:gd name="connsiteX2" fmla="*/ 1661568 w 1661568"/>
                <a:gd name="connsiteY2" fmla="*/ 1175566 h 1175566"/>
                <a:gd name="connsiteX3" fmla="*/ 14390 w 1661568"/>
                <a:gd name="connsiteY3" fmla="*/ 720746 h 1175566"/>
                <a:gd name="connsiteX4" fmla="*/ 103 w 1661568"/>
                <a:gd name="connsiteY4" fmla="*/ 0 h 1175566"/>
                <a:gd name="connsiteX0" fmla="*/ 103 w 1661568"/>
                <a:gd name="connsiteY0" fmla="*/ 0 h 1175566"/>
                <a:gd name="connsiteX1" fmla="*/ 1652043 w 1661568"/>
                <a:gd name="connsiteY1" fmla="*/ 297657 h 1175566"/>
                <a:gd name="connsiteX2" fmla="*/ 1661568 w 1661568"/>
                <a:gd name="connsiteY2" fmla="*/ 1175566 h 1175566"/>
                <a:gd name="connsiteX3" fmla="*/ 14390 w 1661568"/>
                <a:gd name="connsiteY3" fmla="*/ 720746 h 1175566"/>
                <a:gd name="connsiteX4" fmla="*/ 103 w 1661568"/>
                <a:gd name="connsiteY4" fmla="*/ 0 h 1175566"/>
                <a:gd name="connsiteX0" fmla="*/ 103 w 1656805"/>
                <a:gd name="connsiteY0" fmla="*/ 0 h 1385116"/>
                <a:gd name="connsiteX1" fmla="*/ 1652043 w 1656805"/>
                <a:gd name="connsiteY1" fmla="*/ 297657 h 1385116"/>
                <a:gd name="connsiteX2" fmla="*/ 1656805 w 1656805"/>
                <a:gd name="connsiteY2" fmla="*/ 1385116 h 1385116"/>
                <a:gd name="connsiteX3" fmla="*/ 14390 w 1656805"/>
                <a:gd name="connsiteY3" fmla="*/ 720746 h 1385116"/>
                <a:gd name="connsiteX4" fmla="*/ 103 w 1656805"/>
                <a:gd name="connsiteY4" fmla="*/ 0 h 138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6805" h="1385116">
                  <a:moveTo>
                    <a:pt x="103" y="0"/>
                  </a:moveTo>
                  <a:lnTo>
                    <a:pt x="1652043" y="297657"/>
                  </a:lnTo>
                  <a:cubicBezTo>
                    <a:pt x="1653630" y="660143"/>
                    <a:pt x="1655218" y="1022630"/>
                    <a:pt x="1656805" y="1385116"/>
                  </a:cubicBezTo>
                  <a:lnTo>
                    <a:pt x="14390" y="720746"/>
                  </a:lnTo>
                  <a:cubicBezTo>
                    <a:pt x="15978" y="328891"/>
                    <a:pt x="-1485" y="391855"/>
                    <a:pt x="103" y="0"/>
                  </a:cubicBezTo>
                  <a:close/>
                </a:path>
              </a:pathLst>
            </a:custGeom>
            <a:solidFill>
              <a:srgbClr val="FFFF00">
                <a:alpha val="30196"/>
              </a:srgb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6D7573B-3268-4FBF-938F-09B417F8BDE1}"/>
                </a:ext>
              </a:extLst>
            </p:cNvPr>
            <p:cNvSpPr/>
            <p:nvPr/>
          </p:nvSpPr>
          <p:spPr>
            <a:xfrm>
              <a:off x="9618662" y="3400749"/>
              <a:ext cx="1035393" cy="488261"/>
            </a:xfrm>
            <a:custGeom>
              <a:avLst/>
              <a:gdLst>
                <a:gd name="connsiteX0" fmla="*/ 0 w 975862"/>
                <a:gd name="connsiteY0" fmla="*/ 0 h 173935"/>
                <a:gd name="connsiteX1" fmla="*/ 975862 w 975862"/>
                <a:gd name="connsiteY1" fmla="*/ 0 h 173935"/>
                <a:gd name="connsiteX2" fmla="*/ 975862 w 975862"/>
                <a:gd name="connsiteY2" fmla="*/ 173935 h 173935"/>
                <a:gd name="connsiteX3" fmla="*/ 0 w 975862"/>
                <a:gd name="connsiteY3" fmla="*/ 173935 h 173935"/>
                <a:gd name="connsiteX4" fmla="*/ 0 w 975862"/>
                <a:gd name="connsiteY4" fmla="*/ 0 h 173935"/>
                <a:gd name="connsiteX0" fmla="*/ 0 w 1028249"/>
                <a:gd name="connsiteY0" fmla="*/ 88106 h 173935"/>
                <a:gd name="connsiteX1" fmla="*/ 1028249 w 1028249"/>
                <a:gd name="connsiteY1" fmla="*/ 0 h 173935"/>
                <a:gd name="connsiteX2" fmla="*/ 1028249 w 1028249"/>
                <a:gd name="connsiteY2" fmla="*/ 173935 h 173935"/>
                <a:gd name="connsiteX3" fmla="*/ 52387 w 1028249"/>
                <a:gd name="connsiteY3" fmla="*/ 173935 h 173935"/>
                <a:gd name="connsiteX4" fmla="*/ 0 w 1028249"/>
                <a:gd name="connsiteY4" fmla="*/ 88106 h 173935"/>
                <a:gd name="connsiteX0" fmla="*/ 0 w 1028249"/>
                <a:gd name="connsiteY0" fmla="*/ 204788 h 290617"/>
                <a:gd name="connsiteX1" fmla="*/ 763930 w 1028249"/>
                <a:gd name="connsiteY1" fmla="*/ 0 h 290617"/>
                <a:gd name="connsiteX2" fmla="*/ 1028249 w 1028249"/>
                <a:gd name="connsiteY2" fmla="*/ 290617 h 290617"/>
                <a:gd name="connsiteX3" fmla="*/ 52387 w 1028249"/>
                <a:gd name="connsiteY3" fmla="*/ 290617 h 290617"/>
                <a:gd name="connsiteX4" fmla="*/ 0 w 1028249"/>
                <a:gd name="connsiteY4" fmla="*/ 204788 h 290617"/>
                <a:gd name="connsiteX0" fmla="*/ 0 w 971099"/>
                <a:gd name="connsiteY0" fmla="*/ 204788 h 290617"/>
                <a:gd name="connsiteX1" fmla="*/ 763930 w 971099"/>
                <a:gd name="connsiteY1" fmla="*/ 0 h 290617"/>
                <a:gd name="connsiteX2" fmla="*/ 971099 w 971099"/>
                <a:gd name="connsiteY2" fmla="*/ 126310 h 290617"/>
                <a:gd name="connsiteX3" fmla="*/ 52387 w 971099"/>
                <a:gd name="connsiteY3" fmla="*/ 290617 h 290617"/>
                <a:gd name="connsiteX4" fmla="*/ 0 w 971099"/>
                <a:gd name="connsiteY4" fmla="*/ 204788 h 290617"/>
                <a:gd name="connsiteX0" fmla="*/ 0 w 971099"/>
                <a:gd name="connsiteY0" fmla="*/ 204788 h 423967"/>
                <a:gd name="connsiteX1" fmla="*/ 763930 w 971099"/>
                <a:gd name="connsiteY1" fmla="*/ 0 h 423967"/>
                <a:gd name="connsiteX2" fmla="*/ 971099 w 971099"/>
                <a:gd name="connsiteY2" fmla="*/ 126310 h 423967"/>
                <a:gd name="connsiteX3" fmla="*/ 185737 w 971099"/>
                <a:gd name="connsiteY3" fmla="*/ 423967 h 423967"/>
                <a:gd name="connsiteX4" fmla="*/ 0 w 971099"/>
                <a:gd name="connsiteY4" fmla="*/ 204788 h 423967"/>
                <a:gd name="connsiteX0" fmla="*/ 0 w 971099"/>
                <a:gd name="connsiteY0" fmla="*/ 204788 h 488261"/>
                <a:gd name="connsiteX1" fmla="*/ 763930 w 971099"/>
                <a:gd name="connsiteY1" fmla="*/ 0 h 488261"/>
                <a:gd name="connsiteX2" fmla="*/ 971099 w 971099"/>
                <a:gd name="connsiteY2" fmla="*/ 126310 h 488261"/>
                <a:gd name="connsiteX3" fmla="*/ 273843 w 971099"/>
                <a:gd name="connsiteY3" fmla="*/ 488261 h 488261"/>
                <a:gd name="connsiteX4" fmla="*/ 0 w 971099"/>
                <a:gd name="connsiteY4" fmla="*/ 204788 h 488261"/>
                <a:gd name="connsiteX0" fmla="*/ 0 w 1035393"/>
                <a:gd name="connsiteY0" fmla="*/ 204788 h 488261"/>
                <a:gd name="connsiteX1" fmla="*/ 763930 w 1035393"/>
                <a:gd name="connsiteY1" fmla="*/ 0 h 488261"/>
                <a:gd name="connsiteX2" fmla="*/ 1035393 w 1035393"/>
                <a:gd name="connsiteY2" fmla="*/ 178698 h 488261"/>
                <a:gd name="connsiteX3" fmla="*/ 273843 w 1035393"/>
                <a:gd name="connsiteY3" fmla="*/ 488261 h 488261"/>
                <a:gd name="connsiteX4" fmla="*/ 0 w 1035393"/>
                <a:gd name="connsiteY4" fmla="*/ 204788 h 488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5393" h="488261">
                  <a:moveTo>
                    <a:pt x="0" y="204788"/>
                  </a:moveTo>
                  <a:lnTo>
                    <a:pt x="763930" y="0"/>
                  </a:lnTo>
                  <a:lnTo>
                    <a:pt x="1035393" y="178698"/>
                  </a:lnTo>
                  <a:lnTo>
                    <a:pt x="273843" y="488261"/>
                  </a:lnTo>
                  <a:lnTo>
                    <a:pt x="0" y="204788"/>
                  </a:lnTo>
                  <a:close/>
                </a:path>
              </a:pathLst>
            </a:custGeom>
            <a:solidFill>
              <a:srgbClr val="0070C0">
                <a:alpha val="30196"/>
              </a:srgb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78DE26EE-3432-4B65-B518-5088F926081C}"/>
                </a:ext>
              </a:extLst>
            </p:cNvPr>
            <p:cNvSpPr/>
            <p:nvPr/>
          </p:nvSpPr>
          <p:spPr>
            <a:xfrm>
              <a:off x="10394158" y="2781647"/>
              <a:ext cx="590541" cy="792956"/>
            </a:xfrm>
            <a:custGeom>
              <a:avLst/>
              <a:gdLst>
                <a:gd name="connsiteX0" fmla="*/ 0 w 561967"/>
                <a:gd name="connsiteY0" fmla="*/ 0 h 628650"/>
                <a:gd name="connsiteX1" fmla="*/ 561967 w 561967"/>
                <a:gd name="connsiteY1" fmla="*/ 0 h 628650"/>
                <a:gd name="connsiteX2" fmla="*/ 561967 w 561967"/>
                <a:gd name="connsiteY2" fmla="*/ 628650 h 628650"/>
                <a:gd name="connsiteX3" fmla="*/ 0 w 561967"/>
                <a:gd name="connsiteY3" fmla="*/ 628650 h 628650"/>
                <a:gd name="connsiteX4" fmla="*/ 0 w 561967"/>
                <a:gd name="connsiteY4" fmla="*/ 0 h 628650"/>
                <a:gd name="connsiteX0" fmla="*/ 92868 w 654835"/>
                <a:gd name="connsiteY0" fmla="*/ 0 h 628650"/>
                <a:gd name="connsiteX1" fmla="*/ 654835 w 654835"/>
                <a:gd name="connsiteY1" fmla="*/ 0 h 628650"/>
                <a:gd name="connsiteX2" fmla="*/ 654835 w 654835"/>
                <a:gd name="connsiteY2" fmla="*/ 628650 h 628650"/>
                <a:gd name="connsiteX3" fmla="*/ 0 w 654835"/>
                <a:gd name="connsiteY3" fmla="*/ 576263 h 628650"/>
                <a:gd name="connsiteX4" fmla="*/ 92868 w 654835"/>
                <a:gd name="connsiteY4" fmla="*/ 0 h 628650"/>
                <a:gd name="connsiteX0" fmla="*/ 107156 w 654835"/>
                <a:gd name="connsiteY0" fmla="*/ 0 h 654844"/>
                <a:gd name="connsiteX1" fmla="*/ 654835 w 654835"/>
                <a:gd name="connsiteY1" fmla="*/ 26194 h 654844"/>
                <a:gd name="connsiteX2" fmla="*/ 654835 w 654835"/>
                <a:gd name="connsiteY2" fmla="*/ 654844 h 654844"/>
                <a:gd name="connsiteX3" fmla="*/ 0 w 654835"/>
                <a:gd name="connsiteY3" fmla="*/ 602457 h 654844"/>
                <a:gd name="connsiteX4" fmla="*/ 107156 w 654835"/>
                <a:gd name="connsiteY4" fmla="*/ 0 h 654844"/>
                <a:gd name="connsiteX0" fmla="*/ 107156 w 654835"/>
                <a:gd name="connsiteY0" fmla="*/ 0 h 726281"/>
                <a:gd name="connsiteX1" fmla="*/ 654835 w 654835"/>
                <a:gd name="connsiteY1" fmla="*/ 26194 h 726281"/>
                <a:gd name="connsiteX2" fmla="*/ 204779 w 654835"/>
                <a:gd name="connsiteY2" fmla="*/ 726281 h 726281"/>
                <a:gd name="connsiteX3" fmla="*/ 0 w 654835"/>
                <a:gd name="connsiteY3" fmla="*/ 602457 h 726281"/>
                <a:gd name="connsiteX4" fmla="*/ 107156 w 654835"/>
                <a:gd name="connsiteY4" fmla="*/ 0 h 726281"/>
                <a:gd name="connsiteX0" fmla="*/ 107156 w 690554"/>
                <a:gd name="connsiteY0" fmla="*/ 0 h 726281"/>
                <a:gd name="connsiteX1" fmla="*/ 690554 w 690554"/>
                <a:gd name="connsiteY1" fmla="*/ 173832 h 726281"/>
                <a:gd name="connsiteX2" fmla="*/ 204779 w 690554"/>
                <a:gd name="connsiteY2" fmla="*/ 726281 h 726281"/>
                <a:gd name="connsiteX3" fmla="*/ 0 w 690554"/>
                <a:gd name="connsiteY3" fmla="*/ 602457 h 726281"/>
                <a:gd name="connsiteX4" fmla="*/ 107156 w 690554"/>
                <a:gd name="connsiteY4" fmla="*/ 0 h 726281"/>
                <a:gd name="connsiteX0" fmla="*/ 107156 w 690554"/>
                <a:gd name="connsiteY0" fmla="*/ 0 h 735806"/>
                <a:gd name="connsiteX1" fmla="*/ 690554 w 690554"/>
                <a:gd name="connsiteY1" fmla="*/ 173832 h 735806"/>
                <a:gd name="connsiteX2" fmla="*/ 221448 w 690554"/>
                <a:gd name="connsiteY2" fmla="*/ 735806 h 735806"/>
                <a:gd name="connsiteX3" fmla="*/ 0 w 690554"/>
                <a:gd name="connsiteY3" fmla="*/ 602457 h 735806"/>
                <a:gd name="connsiteX4" fmla="*/ 107156 w 690554"/>
                <a:gd name="connsiteY4" fmla="*/ 0 h 735806"/>
                <a:gd name="connsiteX0" fmla="*/ 107156 w 473860"/>
                <a:gd name="connsiteY0" fmla="*/ 0 h 735806"/>
                <a:gd name="connsiteX1" fmla="*/ 473860 w 473860"/>
                <a:gd name="connsiteY1" fmla="*/ 111919 h 735806"/>
                <a:gd name="connsiteX2" fmla="*/ 221448 w 473860"/>
                <a:gd name="connsiteY2" fmla="*/ 735806 h 735806"/>
                <a:gd name="connsiteX3" fmla="*/ 0 w 473860"/>
                <a:gd name="connsiteY3" fmla="*/ 602457 h 735806"/>
                <a:gd name="connsiteX4" fmla="*/ 107156 w 473860"/>
                <a:gd name="connsiteY4" fmla="*/ 0 h 735806"/>
                <a:gd name="connsiteX0" fmla="*/ 107156 w 473860"/>
                <a:gd name="connsiteY0" fmla="*/ 0 h 792956"/>
                <a:gd name="connsiteX1" fmla="*/ 473860 w 473860"/>
                <a:gd name="connsiteY1" fmla="*/ 111919 h 792956"/>
                <a:gd name="connsiteX2" fmla="*/ 292885 w 473860"/>
                <a:gd name="connsiteY2" fmla="*/ 792956 h 792956"/>
                <a:gd name="connsiteX3" fmla="*/ 0 w 473860"/>
                <a:gd name="connsiteY3" fmla="*/ 602457 h 792956"/>
                <a:gd name="connsiteX4" fmla="*/ 107156 w 473860"/>
                <a:gd name="connsiteY4" fmla="*/ 0 h 792956"/>
                <a:gd name="connsiteX0" fmla="*/ 107156 w 590541"/>
                <a:gd name="connsiteY0" fmla="*/ 0 h 792956"/>
                <a:gd name="connsiteX1" fmla="*/ 590541 w 590541"/>
                <a:gd name="connsiteY1" fmla="*/ 142875 h 792956"/>
                <a:gd name="connsiteX2" fmla="*/ 292885 w 590541"/>
                <a:gd name="connsiteY2" fmla="*/ 792956 h 792956"/>
                <a:gd name="connsiteX3" fmla="*/ 0 w 590541"/>
                <a:gd name="connsiteY3" fmla="*/ 602457 h 792956"/>
                <a:gd name="connsiteX4" fmla="*/ 107156 w 590541"/>
                <a:gd name="connsiteY4" fmla="*/ 0 h 792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541" h="792956">
                  <a:moveTo>
                    <a:pt x="107156" y="0"/>
                  </a:moveTo>
                  <a:lnTo>
                    <a:pt x="590541" y="142875"/>
                  </a:lnTo>
                  <a:lnTo>
                    <a:pt x="292885" y="792956"/>
                  </a:lnTo>
                  <a:lnTo>
                    <a:pt x="0" y="602457"/>
                  </a:lnTo>
                  <a:lnTo>
                    <a:pt x="107156" y="0"/>
                  </a:lnTo>
                  <a:close/>
                </a:path>
              </a:pathLst>
            </a:custGeom>
            <a:solidFill>
              <a:srgbClr val="FF6699">
                <a:alpha val="30196"/>
              </a:srgbClr>
            </a:solidFill>
            <a:ln w="38100"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49FA7E0-1BC5-47FF-85BE-C5397F2CF52A}"/>
                </a:ext>
              </a:extLst>
            </p:cNvPr>
            <p:cNvSpPr/>
            <p:nvPr/>
          </p:nvSpPr>
          <p:spPr>
            <a:xfrm>
              <a:off x="10040940" y="3431810"/>
              <a:ext cx="1064417" cy="1141473"/>
            </a:xfrm>
            <a:custGeom>
              <a:avLst/>
              <a:gdLst>
                <a:gd name="connsiteX0" fmla="*/ 0 w 1031079"/>
                <a:gd name="connsiteY0" fmla="*/ 0 h 562829"/>
                <a:gd name="connsiteX1" fmla="*/ 1031079 w 1031079"/>
                <a:gd name="connsiteY1" fmla="*/ 0 h 562829"/>
                <a:gd name="connsiteX2" fmla="*/ 1031079 w 1031079"/>
                <a:gd name="connsiteY2" fmla="*/ 562829 h 562829"/>
                <a:gd name="connsiteX3" fmla="*/ 0 w 1031079"/>
                <a:gd name="connsiteY3" fmla="*/ 562829 h 562829"/>
                <a:gd name="connsiteX4" fmla="*/ 0 w 1031079"/>
                <a:gd name="connsiteY4" fmla="*/ 0 h 562829"/>
                <a:gd name="connsiteX0" fmla="*/ 0 w 1090610"/>
                <a:gd name="connsiteY0" fmla="*/ 42862 h 562829"/>
                <a:gd name="connsiteX1" fmla="*/ 1090610 w 1090610"/>
                <a:gd name="connsiteY1" fmla="*/ 0 h 562829"/>
                <a:gd name="connsiteX2" fmla="*/ 1090610 w 1090610"/>
                <a:gd name="connsiteY2" fmla="*/ 562829 h 562829"/>
                <a:gd name="connsiteX3" fmla="*/ 59531 w 1090610"/>
                <a:gd name="connsiteY3" fmla="*/ 562829 h 562829"/>
                <a:gd name="connsiteX4" fmla="*/ 0 w 1090610"/>
                <a:gd name="connsiteY4" fmla="*/ 42862 h 562829"/>
                <a:gd name="connsiteX0" fmla="*/ 0 w 1107279"/>
                <a:gd name="connsiteY0" fmla="*/ 454818 h 974785"/>
                <a:gd name="connsiteX1" fmla="*/ 1107279 w 1107279"/>
                <a:gd name="connsiteY1" fmla="*/ 0 h 974785"/>
                <a:gd name="connsiteX2" fmla="*/ 1090610 w 1107279"/>
                <a:gd name="connsiteY2" fmla="*/ 974785 h 974785"/>
                <a:gd name="connsiteX3" fmla="*/ 59531 w 1107279"/>
                <a:gd name="connsiteY3" fmla="*/ 974785 h 974785"/>
                <a:gd name="connsiteX4" fmla="*/ 0 w 1107279"/>
                <a:gd name="connsiteY4" fmla="*/ 454818 h 974785"/>
                <a:gd name="connsiteX0" fmla="*/ 0 w 1107279"/>
                <a:gd name="connsiteY0" fmla="*/ 454818 h 1172429"/>
                <a:gd name="connsiteX1" fmla="*/ 1107279 w 1107279"/>
                <a:gd name="connsiteY1" fmla="*/ 0 h 1172429"/>
                <a:gd name="connsiteX2" fmla="*/ 1090610 w 1107279"/>
                <a:gd name="connsiteY2" fmla="*/ 974785 h 1172429"/>
                <a:gd name="connsiteX3" fmla="*/ 95249 w 1107279"/>
                <a:gd name="connsiteY3" fmla="*/ 1172429 h 1172429"/>
                <a:gd name="connsiteX4" fmla="*/ 0 w 1107279"/>
                <a:gd name="connsiteY4" fmla="*/ 454818 h 1172429"/>
                <a:gd name="connsiteX0" fmla="*/ 0 w 1107279"/>
                <a:gd name="connsiteY0" fmla="*/ 454818 h 1160523"/>
                <a:gd name="connsiteX1" fmla="*/ 1107279 w 1107279"/>
                <a:gd name="connsiteY1" fmla="*/ 0 h 1160523"/>
                <a:gd name="connsiteX2" fmla="*/ 1090610 w 1107279"/>
                <a:gd name="connsiteY2" fmla="*/ 974785 h 1160523"/>
                <a:gd name="connsiteX3" fmla="*/ 97630 w 1107279"/>
                <a:gd name="connsiteY3" fmla="*/ 1160523 h 1160523"/>
                <a:gd name="connsiteX4" fmla="*/ 0 w 1107279"/>
                <a:gd name="connsiteY4" fmla="*/ 454818 h 1160523"/>
                <a:gd name="connsiteX0" fmla="*/ 0 w 1107279"/>
                <a:gd name="connsiteY0" fmla="*/ 454818 h 1160523"/>
                <a:gd name="connsiteX1" fmla="*/ 1107279 w 1107279"/>
                <a:gd name="connsiteY1" fmla="*/ 0 h 1160523"/>
                <a:gd name="connsiteX2" fmla="*/ 990598 w 1107279"/>
                <a:gd name="connsiteY2" fmla="*/ 715228 h 1160523"/>
                <a:gd name="connsiteX3" fmla="*/ 97630 w 1107279"/>
                <a:gd name="connsiteY3" fmla="*/ 1160523 h 1160523"/>
                <a:gd name="connsiteX4" fmla="*/ 0 w 1107279"/>
                <a:gd name="connsiteY4" fmla="*/ 454818 h 1160523"/>
                <a:gd name="connsiteX0" fmla="*/ 0 w 1107279"/>
                <a:gd name="connsiteY0" fmla="*/ 454818 h 1160523"/>
                <a:gd name="connsiteX1" fmla="*/ 1107279 w 1107279"/>
                <a:gd name="connsiteY1" fmla="*/ 0 h 1160523"/>
                <a:gd name="connsiteX2" fmla="*/ 1012029 w 1107279"/>
                <a:gd name="connsiteY2" fmla="*/ 712847 h 1160523"/>
                <a:gd name="connsiteX3" fmla="*/ 97630 w 1107279"/>
                <a:gd name="connsiteY3" fmla="*/ 1160523 h 1160523"/>
                <a:gd name="connsiteX4" fmla="*/ 0 w 1107279"/>
                <a:gd name="connsiteY4" fmla="*/ 454818 h 1160523"/>
                <a:gd name="connsiteX0" fmla="*/ 0 w 1064417"/>
                <a:gd name="connsiteY0" fmla="*/ 435768 h 1141473"/>
                <a:gd name="connsiteX1" fmla="*/ 1064417 w 1064417"/>
                <a:gd name="connsiteY1" fmla="*/ 0 h 1141473"/>
                <a:gd name="connsiteX2" fmla="*/ 1012029 w 1064417"/>
                <a:gd name="connsiteY2" fmla="*/ 693797 h 1141473"/>
                <a:gd name="connsiteX3" fmla="*/ 97630 w 1064417"/>
                <a:gd name="connsiteY3" fmla="*/ 1141473 h 1141473"/>
                <a:gd name="connsiteX4" fmla="*/ 0 w 1064417"/>
                <a:gd name="connsiteY4" fmla="*/ 435768 h 1141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4417" h="1141473">
                  <a:moveTo>
                    <a:pt x="0" y="435768"/>
                  </a:moveTo>
                  <a:lnTo>
                    <a:pt x="1064417" y="0"/>
                  </a:lnTo>
                  <a:lnTo>
                    <a:pt x="1012029" y="693797"/>
                  </a:lnTo>
                  <a:lnTo>
                    <a:pt x="97630" y="1141473"/>
                  </a:lnTo>
                  <a:lnTo>
                    <a:pt x="0" y="435768"/>
                  </a:lnTo>
                  <a:close/>
                </a:path>
              </a:pathLst>
            </a:custGeom>
            <a:solidFill>
              <a:srgbClr val="FFFF00">
                <a:alpha val="30196"/>
              </a:srgb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EE4FFEF0-4A46-46B9-B4ED-C9D178764F09}"/>
                </a:ext>
              </a:extLst>
            </p:cNvPr>
            <p:cNvSpPr/>
            <p:nvPr/>
          </p:nvSpPr>
          <p:spPr>
            <a:xfrm>
              <a:off x="8169276" y="2833240"/>
              <a:ext cx="920750" cy="711200"/>
            </a:xfrm>
            <a:custGeom>
              <a:avLst/>
              <a:gdLst>
                <a:gd name="connsiteX0" fmla="*/ 0 w 796925"/>
                <a:gd name="connsiteY0" fmla="*/ 0 h 419100"/>
                <a:gd name="connsiteX1" fmla="*/ 796925 w 796925"/>
                <a:gd name="connsiteY1" fmla="*/ 0 h 419100"/>
                <a:gd name="connsiteX2" fmla="*/ 796925 w 796925"/>
                <a:gd name="connsiteY2" fmla="*/ 419100 h 419100"/>
                <a:gd name="connsiteX3" fmla="*/ 0 w 796925"/>
                <a:gd name="connsiteY3" fmla="*/ 419100 h 419100"/>
                <a:gd name="connsiteX4" fmla="*/ 0 w 796925"/>
                <a:gd name="connsiteY4" fmla="*/ 0 h 419100"/>
                <a:gd name="connsiteX0" fmla="*/ 0 w 822325"/>
                <a:gd name="connsiteY0" fmla="*/ 66675 h 419100"/>
                <a:gd name="connsiteX1" fmla="*/ 822325 w 822325"/>
                <a:gd name="connsiteY1" fmla="*/ 0 h 419100"/>
                <a:gd name="connsiteX2" fmla="*/ 822325 w 822325"/>
                <a:gd name="connsiteY2" fmla="*/ 419100 h 419100"/>
                <a:gd name="connsiteX3" fmla="*/ 25400 w 822325"/>
                <a:gd name="connsiteY3" fmla="*/ 419100 h 419100"/>
                <a:gd name="connsiteX4" fmla="*/ 0 w 822325"/>
                <a:gd name="connsiteY4" fmla="*/ 66675 h 419100"/>
                <a:gd name="connsiteX0" fmla="*/ 0 w 812800"/>
                <a:gd name="connsiteY0" fmla="*/ 63500 h 419100"/>
                <a:gd name="connsiteX1" fmla="*/ 812800 w 812800"/>
                <a:gd name="connsiteY1" fmla="*/ 0 h 419100"/>
                <a:gd name="connsiteX2" fmla="*/ 812800 w 812800"/>
                <a:gd name="connsiteY2" fmla="*/ 419100 h 419100"/>
                <a:gd name="connsiteX3" fmla="*/ 15875 w 812800"/>
                <a:gd name="connsiteY3" fmla="*/ 419100 h 419100"/>
                <a:gd name="connsiteX4" fmla="*/ 0 w 812800"/>
                <a:gd name="connsiteY4" fmla="*/ 63500 h 419100"/>
                <a:gd name="connsiteX0" fmla="*/ 0 w 812800"/>
                <a:gd name="connsiteY0" fmla="*/ 165100 h 520700"/>
                <a:gd name="connsiteX1" fmla="*/ 812800 w 812800"/>
                <a:gd name="connsiteY1" fmla="*/ 0 h 520700"/>
                <a:gd name="connsiteX2" fmla="*/ 812800 w 812800"/>
                <a:gd name="connsiteY2" fmla="*/ 520700 h 520700"/>
                <a:gd name="connsiteX3" fmla="*/ 15875 w 812800"/>
                <a:gd name="connsiteY3" fmla="*/ 520700 h 520700"/>
                <a:gd name="connsiteX4" fmla="*/ 0 w 812800"/>
                <a:gd name="connsiteY4" fmla="*/ 165100 h 520700"/>
                <a:gd name="connsiteX0" fmla="*/ 0 w 920750"/>
                <a:gd name="connsiteY0" fmla="*/ 165100 h 520700"/>
                <a:gd name="connsiteX1" fmla="*/ 812800 w 920750"/>
                <a:gd name="connsiteY1" fmla="*/ 0 h 520700"/>
                <a:gd name="connsiteX2" fmla="*/ 920750 w 920750"/>
                <a:gd name="connsiteY2" fmla="*/ 473075 h 520700"/>
                <a:gd name="connsiteX3" fmla="*/ 15875 w 920750"/>
                <a:gd name="connsiteY3" fmla="*/ 520700 h 520700"/>
                <a:gd name="connsiteX4" fmla="*/ 0 w 920750"/>
                <a:gd name="connsiteY4" fmla="*/ 165100 h 520700"/>
                <a:gd name="connsiteX0" fmla="*/ 0 w 920750"/>
                <a:gd name="connsiteY0" fmla="*/ 165100 h 711200"/>
                <a:gd name="connsiteX1" fmla="*/ 812800 w 920750"/>
                <a:gd name="connsiteY1" fmla="*/ 0 h 711200"/>
                <a:gd name="connsiteX2" fmla="*/ 920750 w 920750"/>
                <a:gd name="connsiteY2" fmla="*/ 473075 h 711200"/>
                <a:gd name="connsiteX3" fmla="*/ 6350 w 920750"/>
                <a:gd name="connsiteY3" fmla="*/ 711200 h 711200"/>
                <a:gd name="connsiteX4" fmla="*/ 0 w 920750"/>
                <a:gd name="connsiteY4" fmla="*/ 165100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0750" h="711200">
                  <a:moveTo>
                    <a:pt x="0" y="165100"/>
                  </a:moveTo>
                  <a:lnTo>
                    <a:pt x="812800" y="0"/>
                  </a:lnTo>
                  <a:lnTo>
                    <a:pt x="920750" y="473075"/>
                  </a:lnTo>
                  <a:lnTo>
                    <a:pt x="6350" y="711200"/>
                  </a:lnTo>
                  <a:cubicBezTo>
                    <a:pt x="4233" y="529167"/>
                    <a:pt x="2117" y="347133"/>
                    <a:pt x="0" y="165100"/>
                  </a:cubicBezTo>
                  <a:close/>
                </a:path>
              </a:pathLst>
            </a:custGeom>
            <a:solidFill>
              <a:srgbClr val="00B050">
                <a:alpha val="30196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D7A0CF47-FC32-4413-B9F6-03CA3EB11791}"/>
                </a:ext>
              </a:extLst>
            </p:cNvPr>
            <p:cNvSpPr/>
            <p:nvPr/>
          </p:nvSpPr>
          <p:spPr>
            <a:xfrm>
              <a:off x="8167649" y="3354195"/>
              <a:ext cx="1131925" cy="637920"/>
            </a:xfrm>
            <a:custGeom>
              <a:avLst/>
              <a:gdLst>
                <a:gd name="connsiteX0" fmla="*/ 0 w 1014450"/>
                <a:gd name="connsiteY0" fmla="*/ 0 h 310895"/>
                <a:gd name="connsiteX1" fmla="*/ 1014450 w 1014450"/>
                <a:gd name="connsiteY1" fmla="*/ 0 h 310895"/>
                <a:gd name="connsiteX2" fmla="*/ 1014450 w 1014450"/>
                <a:gd name="connsiteY2" fmla="*/ 310895 h 310895"/>
                <a:gd name="connsiteX3" fmla="*/ 0 w 1014450"/>
                <a:gd name="connsiteY3" fmla="*/ 310895 h 310895"/>
                <a:gd name="connsiteX4" fmla="*/ 0 w 1014450"/>
                <a:gd name="connsiteY4" fmla="*/ 0 h 310895"/>
                <a:gd name="connsiteX0" fmla="*/ 0 w 1093825"/>
                <a:gd name="connsiteY0" fmla="*/ 6350 h 310895"/>
                <a:gd name="connsiteX1" fmla="*/ 1093825 w 1093825"/>
                <a:gd name="connsiteY1" fmla="*/ 0 h 310895"/>
                <a:gd name="connsiteX2" fmla="*/ 1093825 w 1093825"/>
                <a:gd name="connsiteY2" fmla="*/ 310895 h 310895"/>
                <a:gd name="connsiteX3" fmla="*/ 79375 w 1093825"/>
                <a:gd name="connsiteY3" fmla="*/ 310895 h 310895"/>
                <a:gd name="connsiteX4" fmla="*/ 0 w 1093825"/>
                <a:gd name="connsiteY4" fmla="*/ 6350 h 310895"/>
                <a:gd name="connsiteX0" fmla="*/ 0 w 1093825"/>
                <a:gd name="connsiteY0" fmla="*/ 238125 h 542670"/>
                <a:gd name="connsiteX1" fmla="*/ 931900 w 1093825"/>
                <a:gd name="connsiteY1" fmla="*/ 0 h 542670"/>
                <a:gd name="connsiteX2" fmla="*/ 1093825 w 1093825"/>
                <a:gd name="connsiteY2" fmla="*/ 542670 h 542670"/>
                <a:gd name="connsiteX3" fmla="*/ 79375 w 1093825"/>
                <a:gd name="connsiteY3" fmla="*/ 542670 h 542670"/>
                <a:gd name="connsiteX4" fmla="*/ 0 w 1093825"/>
                <a:gd name="connsiteY4" fmla="*/ 238125 h 542670"/>
                <a:gd name="connsiteX0" fmla="*/ 0 w 1128750"/>
                <a:gd name="connsiteY0" fmla="*/ 238125 h 542670"/>
                <a:gd name="connsiteX1" fmla="*/ 931900 w 1128750"/>
                <a:gd name="connsiteY1" fmla="*/ 0 h 542670"/>
                <a:gd name="connsiteX2" fmla="*/ 1128750 w 1128750"/>
                <a:gd name="connsiteY2" fmla="*/ 288670 h 542670"/>
                <a:gd name="connsiteX3" fmla="*/ 79375 w 1128750"/>
                <a:gd name="connsiteY3" fmla="*/ 542670 h 542670"/>
                <a:gd name="connsiteX4" fmla="*/ 0 w 1128750"/>
                <a:gd name="connsiteY4" fmla="*/ 238125 h 542670"/>
                <a:gd name="connsiteX0" fmla="*/ 3175 w 1131925"/>
                <a:gd name="connsiteY0" fmla="*/ 238125 h 637920"/>
                <a:gd name="connsiteX1" fmla="*/ 935075 w 1131925"/>
                <a:gd name="connsiteY1" fmla="*/ 0 h 637920"/>
                <a:gd name="connsiteX2" fmla="*/ 1131925 w 1131925"/>
                <a:gd name="connsiteY2" fmla="*/ 288670 h 637920"/>
                <a:gd name="connsiteX3" fmla="*/ 0 w 1131925"/>
                <a:gd name="connsiteY3" fmla="*/ 637920 h 637920"/>
                <a:gd name="connsiteX4" fmla="*/ 3175 w 1131925"/>
                <a:gd name="connsiteY4" fmla="*/ 238125 h 637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1925" h="637920">
                  <a:moveTo>
                    <a:pt x="3175" y="238125"/>
                  </a:moveTo>
                  <a:lnTo>
                    <a:pt x="935075" y="0"/>
                  </a:lnTo>
                  <a:lnTo>
                    <a:pt x="1131925" y="288670"/>
                  </a:lnTo>
                  <a:lnTo>
                    <a:pt x="0" y="637920"/>
                  </a:lnTo>
                  <a:cubicBezTo>
                    <a:pt x="1058" y="504655"/>
                    <a:pt x="2117" y="371390"/>
                    <a:pt x="3175" y="238125"/>
                  </a:cubicBezTo>
                  <a:close/>
                </a:path>
              </a:pathLst>
            </a:custGeom>
            <a:solidFill>
              <a:srgbClr val="FF0066">
                <a:alpha val="30196"/>
              </a:srgbClr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111">
              <a:extLst>
                <a:ext uri="{FF2B5EF4-FFF2-40B4-BE49-F238E27FC236}">
                  <a16:creationId xmlns:a16="http://schemas.microsoft.com/office/drawing/2014/main" id="{2245C65E-C201-4FFF-B92A-699962F67A68}"/>
                </a:ext>
              </a:extLst>
            </p:cNvPr>
            <p:cNvSpPr/>
            <p:nvPr/>
          </p:nvSpPr>
          <p:spPr>
            <a:xfrm>
              <a:off x="8168179" y="1871216"/>
              <a:ext cx="1728116" cy="1038225"/>
            </a:xfrm>
            <a:custGeom>
              <a:avLst/>
              <a:gdLst>
                <a:gd name="connsiteX0" fmla="*/ 0 w 796925"/>
                <a:gd name="connsiteY0" fmla="*/ 0 h 419100"/>
                <a:gd name="connsiteX1" fmla="*/ 796925 w 796925"/>
                <a:gd name="connsiteY1" fmla="*/ 0 h 419100"/>
                <a:gd name="connsiteX2" fmla="*/ 796925 w 796925"/>
                <a:gd name="connsiteY2" fmla="*/ 419100 h 419100"/>
                <a:gd name="connsiteX3" fmla="*/ 0 w 796925"/>
                <a:gd name="connsiteY3" fmla="*/ 419100 h 419100"/>
                <a:gd name="connsiteX4" fmla="*/ 0 w 796925"/>
                <a:gd name="connsiteY4" fmla="*/ 0 h 419100"/>
                <a:gd name="connsiteX0" fmla="*/ 0 w 822325"/>
                <a:gd name="connsiteY0" fmla="*/ 66675 h 419100"/>
                <a:gd name="connsiteX1" fmla="*/ 822325 w 822325"/>
                <a:gd name="connsiteY1" fmla="*/ 0 h 419100"/>
                <a:gd name="connsiteX2" fmla="*/ 822325 w 822325"/>
                <a:gd name="connsiteY2" fmla="*/ 419100 h 419100"/>
                <a:gd name="connsiteX3" fmla="*/ 25400 w 822325"/>
                <a:gd name="connsiteY3" fmla="*/ 419100 h 419100"/>
                <a:gd name="connsiteX4" fmla="*/ 0 w 822325"/>
                <a:gd name="connsiteY4" fmla="*/ 66675 h 419100"/>
                <a:gd name="connsiteX0" fmla="*/ 0 w 812800"/>
                <a:gd name="connsiteY0" fmla="*/ 63500 h 419100"/>
                <a:gd name="connsiteX1" fmla="*/ 812800 w 812800"/>
                <a:gd name="connsiteY1" fmla="*/ 0 h 419100"/>
                <a:gd name="connsiteX2" fmla="*/ 812800 w 812800"/>
                <a:gd name="connsiteY2" fmla="*/ 419100 h 419100"/>
                <a:gd name="connsiteX3" fmla="*/ 15875 w 812800"/>
                <a:gd name="connsiteY3" fmla="*/ 419100 h 419100"/>
                <a:gd name="connsiteX4" fmla="*/ 0 w 812800"/>
                <a:gd name="connsiteY4" fmla="*/ 63500 h 419100"/>
                <a:gd name="connsiteX0" fmla="*/ 0 w 812800"/>
                <a:gd name="connsiteY0" fmla="*/ 165100 h 520700"/>
                <a:gd name="connsiteX1" fmla="*/ 812800 w 812800"/>
                <a:gd name="connsiteY1" fmla="*/ 0 h 520700"/>
                <a:gd name="connsiteX2" fmla="*/ 812800 w 812800"/>
                <a:gd name="connsiteY2" fmla="*/ 520700 h 520700"/>
                <a:gd name="connsiteX3" fmla="*/ 15875 w 812800"/>
                <a:gd name="connsiteY3" fmla="*/ 520700 h 520700"/>
                <a:gd name="connsiteX4" fmla="*/ 0 w 812800"/>
                <a:gd name="connsiteY4" fmla="*/ 165100 h 520700"/>
                <a:gd name="connsiteX0" fmla="*/ 0 w 920750"/>
                <a:gd name="connsiteY0" fmla="*/ 165100 h 520700"/>
                <a:gd name="connsiteX1" fmla="*/ 812800 w 920750"/>
                <a:gd name="connsiteY1" fmla="*/ 0 h 520700"/>
                <a:gd name="connsiteX2" fmla="*/ 920750 w 920750"/>
                <a:gd name="connsiteY2" fmla="*/ 473075 h 520700"/>
                <a:gd name="connsiteX3" fmla="*/ 15875 w 920750"/>
                <a:gd name="connsiteY3" fmla="*/ 520700 h 520700"/>
                <a:gd name="connsiteX4" fmla="*/ 0 w 920750"/>
                <a:gd name="connsiteY4" fmla="*/ 165100 h 520700"/>
                <a:gd name="connsiteX0" fmla="*/ 0 w 920750"/>
                <a:gd name="connsiteY0" fmla="*/ 165100 h 711200"/>
                <a:gd name="connsiteX1" fmla="*/ 812800 w 920750"/>
                <a:gd name="connsiteY1" fmla="*/ 0 h 711200"/>
                <a:gd name="connsiteX2" fmla="*/ 920750 w 920750"/>
                <a:gd name="connsiteY2" fmla="*/ 473075 h 711200"/>
                <a:gd name="connsiteX3" fmla="*/ 6350 w 920750"/>
                <a:gd name="connsiteY3" fmla="*/ 711200 h 711200"/>
                <a:gd name="connsiteX4" fmla="*/ 0 w 920750"/>
                <a:gd name="connsiteY4" fmla="*/ 165100 h 711200"/>
                <a:gd name="connsiteX0" fmla="*/ 0 w 1022350"/>
                <a:gd name="connsiteY0" fmla="*/ 0 h 800100"/>
                <a:gd name="connsiteX1" fmla="*/ 914400 w 1022350"/>
                <a:gd name="connsiteY1" fmla="*/ 88900 h 800100"/>
                <a:gd name="connsiteX2" fmla="*/ 1022350 w 1022350"/>
                <a:gd name="connsiteY2" fmla="*/ 561975 h 800100"/>
                <a:gd name="connsiteX3" fmla="*/ 107950 w 1022350"/>
                <a:gd name="connsiteY3" fmla="*/ 800100 h 800100"/>
                <a:gd name="connsiteX4" fmla="*/ 0 w 1022350"/>
                <a:gd name="connsiteY4" fmla="*/ 0 h 800100"/>
                <a:gd name="connsiteX0" fmla="*/ 3559 w 1025909"/>
                <a:gd name="connsiteY0" fmla="*/ 0 h 1057275"/>
                <a:gd name="connsiteX1" fmla="*/ 917959 w 1025909"/>
                <a:gd name="connsiteY1" fmla="*/ 88900 h 1057275"/>
                <a:gd name="connsiteX2" fmla="*/ 1025909 w 1025909"/>
                <a:gd name="connsiteY2" fmla="*/ 561975 h 1057275"/>
                <a:gd name="connsiteX3" fmla="*/ 384 w 1025909"/>
                <a:gd name="connsiteY3" fmla="*/ 1057275 h 1057275"/>
                <a:gd name="connsiteX4" fmla="*/ 3559 w 1025909"/>
                <a:gd name="connsiteY4" fmla="*/ 0 h 1057275"/>
                <a:gd name="connsiteX0" fmla="*/ 3559 w 1806959"/>
                <a:gd name="connsiteY0" fmla="*/ 0 h 1057275"/>
                <a:gd name="connsiteX1" fmla="*/ 917959 w 1806959"/>
                <a:gd name="connsiteY1" fmla="*/ 88900 h 1057275"/>
                <a:gd name="connsiteX2" fmla="*/ 1806959 w 1806959"/>
                <a:gd name="connsiteY2" fmla="*/ 708025 h 1057275"/>
                <a:gd name="connsiteX3" fmla="*/ 384 w 1806959"/>
                <a:gd name="connsiteY3" fmla="*/ 1057275 h 1057275"/>
                <a:gd name="connsiteX4" fmla="*/ 3559 w 1806959"/>
                <a:gd name="connsiteY4" fmla="*/ 0 h 1057275"/>
                <a:gd name="connsiteX0" fmla="*/ 3559 w 1806959"/>
                <a:gd name="connsiteY0" fmla="*/ 0 h 1057275"/>
                <a:gd name="connsiteX1" fmla="*/ 1702184 w 1806959"/>
                <a:gd name="connsiteY1" fmla="*/ 6350 h 1057275"/>
                <a:gd name="connsiteX2" fmla="*/ 1806959 w 1806959"/>
                <a:gd name="connsiteY2" fmla="*/ 708025 h 1057275"/>
                <a:gd name="connsiteX3" fmla="*/ 384 w 1806959"/>
                <a:gd name="connsiteY3" fmla="*/ 1057275 h 1057275"/>
                <a:gd name="connsiteX4" fmla="*/ 3559 w 1806959"/>
                <a:gd name="connsiteY4" fmla="*/ 0 h 1057275"/>
                <a:gd name="connsiteX0" fmla="*/ 3559 w 1806959"/>
                <a:gd name="connsiteY0" fmla="*/ 0 h 1057275"/>
                <a:gd name="connsiteX1" fmla="*/ 1699009 w 1806959"/>
                <a:gd name="connsiteY1" fmla="*/ 25400 h 1057275"/>
                <a:gd name="connsiteX2" fmla="*/ 1806959 w 1806959"/>
                <a:gd name="connsiteY2" fmla="*/ 708025 h 1057275"/>
                <a:gd name="connsiteX3" fmla="*/ 384 w 1806959"/>
                <a:gd name="connsiteY3" fmla="*/ 1057275 h 1057275"/>
                <a:gd name="connsiteX4" fmla="*/ 3559 w 1806959"/>
                <a:gd name="connsiteY4" fmla="*/ 0 h 1057275"/>
                <a:gd name="connsiteX0" fmla="*/ 3559 w 1806959"/>
                <a:gd name="connsiteY0" fmla="*/ 0 h 1057275"/>
                <a:gd name="connsiteX1" fmla="*/ 1699009 w 1806959"/>
                <a:gd name="connsiteY1" fmla="*/ 19050 h 1057275"/>
                <a:gd name="connsiteX2" fmla="*/ 1806959 w 1806959"/>
                <a:gd name="connsiteY2" fmla="*/ 708025 h 1057275"/>
                <a:gd name="connsiteX3" fmla="*/ 384 w 1806959"/>
                <a:gd name="connsiteY3" fmla="*/ 1057275 h 1057275"/>
                <a:gd name="connsiteX4" fmla="*/ 3559 w 1806959"/>
                <a:gd name="connsiteY4" fmla="*/ 0 h 1057275"/>
                <a:gd name="connsiteX0" fmla="*/ 12884 w 1806759"/>
                <a:gd name="connsiteY0" fmla="*/ 0 h 1047750"/>
                <a:gd name="connsiteX1" fmla="*/ 1698809 w 1806759"/>
                <a:gd name="connsiteY1" fmla="*/ 9525 h 1047750"/>
                <a:gd name="connsiteX2" fmla="*/ 1806759 w 1806759"/>
                <a:gd name="connsiteY2" fmla="*/ 698500 h 1047750"/>
                <a:gd name="connsiteX3" fmla="*/ 184 w 1806759"/>
                <a:gd name="connsiteY3" fmla="*/ 1047750 h 1047750"/>
                <a:gd name="connsiteX4" fmla="*/ 12884 w 1806759"/>
                <a:gd name="connsiteY4" fmla="*/ 0 h 1047750"/>
                <a:gd name="connsiteX0" fmla="*/ 6631 w 1806856"/>
                <a:gd name="connsiteY0" fmla="*/ 3175 h 1038225"/>
                <a:gd name="connsiteX1" fmla="*/ 1698906 w 1806856"/>
                <a:gd name="connsiteY1" fmla="*/ 0 h 1038225"/>
                <a:gd name="connsiteX2" fmla="*/ 1806856 w 1806856"/>
                <a:gd name="connsiteY2" fmla="*/ 688975 h 1038225"/>
                <a:gd name="connsiteX3" fmla="*/ 281 w 1806856"/>
                <a:gd name="connsiteY3" fmla="*/ 1038225 h 1038225"/>
                <a:gd name="connsiteX4" fmla="*/ 6631 w 1806856"/>
                <a:gd name="connsiteY4" fmla="*/ 3175 h 1038225"/>
                <a:gd name="connsiteX0" fmla="*/ 6631 w 1698906"/>
                <a:gd name="connsiteY0" fmla="*/ 3175 h 1038225"/>
                <a:gd name="connsiteX1" fmla="*/ 1698906 w 1698906"/>
                <a:gd name="connsiteY1" fmla="*/ 0 h 1038225"/>
                <a:gd name="connsiteX2" fmla="*/ 1677316 w 1698906"/>
                <a:gd name="connsiteY2" fmla="*/ 727075 h 1038225"/>
                <a:gd name="connsiteX3" fmla="*/ 281 w 1698906"/>
                <a:gd name="connsiteY3" fmla="*/ 1038225 h 1038225"/>
                <a:gd name="connsiteX4" fmla="*/ 6631 w 1698906"/>
                <a:gd name="connsiteY4" fmla="*/ 3175 h 1038225"/>
                <a:gd name="connsiteX0" fmla="*/ 6631 w 1791616"/>
                <a:gd name="connsiteY0" fmla="*/ 3175 h 1038225"/>
                <a:gd name="connsiteX1" fmla="*/ 1698906 w 1791616"/>
                <a:gd name="connsiteY1" fmla="*/ 0 h 1038225"/>
                <a:gd name="connsiteX2" fmla="*/ 1791616 w 1791616"/>
                <a:gd name="connsiteY2" fmla="*/ 727075 h 1038225"/>
                <a:gd name="connsiteX3" fmla="*/ 281 w 1791616"/>
                <a:gd name="connsiteY3" fmla="*/ 1038225 h 1038225"/>
                <a:gd name="connsiteX4" fmla="*/ 6631 w 1791616"/>
                <a:gd name="connsiteY4" fmla="*/ 3175 h 1038225"/>
                <a:gd name="connsiteX0" fmla="*/ 6631 w 1728116"/>
                <a:gd name="connsiteY0" fmla="*/ 3175 h 1038225"/>
                <a:gd name="connsiteX1" fmla="*/ 1698906 w 1728116"/>
                <a:gd name="connsiteY1" fmla="*/ 0 h 1038225"/>
                <a:gd name="connsiteX2" fmla="*/ 1728116 w 1728116"/>
                <a:gd name="connsiteY2" fmla="*/ 723900 h 1038225"/>
                <a:gd name="connsiteX3" fmla="*/ 281 w 1728116"/>
                <a:gd name="connsiteY3" fmla="*/ 1038225 h 1038225"/>
                <a:gd name="connsiteX4" fmla="*/ 6631 w 1728116"/>
                <a:gd name="connsiteY4" fmla="*/ 3175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116" h="1038225">
                  <a:moveTo>
                    <a:pt x="6631" y="3175"/>
                  </a:moveTo>
                  <a:lnTo>
                    <a:pt x="1698906" y="0"/>
                  </a:lnTo>
                  <a:lnTo>
                    <a:pt x="1728116" y="723900"/>
                  </a:lnTo>
                  <a:lnTo>
                    <a:pt x="281" y="1038225"/>
                  </a:lnTo>
                  <a:cubicBezTo>
                    <a:pt x="-1836" y="856192"/>
                    <a:pt x="8748" y="185208"/>
                    <a:pt x="6631" y="3175"/>
                  </a:cubicBezTo>
                  <a:close/>
                </a:path>
              </a:pathLst>
            </a:custGeom>
            <a:solidFill>
              <a:srgbClr val="FF9933">
                <a:alpha val="30196"/>
              </a:srgbClr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111">
              <a:extLst>
                <a:ext uri="{FF2B5EF4-FFF2-40B4-BE49-F238E27FC236}">
                  <a16:creationId xmlns:a16="http://schemas.microsoft.com/office/drawing/2014/main" id="{0994B49C-1E73-4BE4-B0AC-FD6593C74A35}"/>
                </a:ext>
              </a:extLst>
            </p:cNvPr>
            <p:cNvSpPr/>
            <p:nvPr/>
          </p:nvSpPr>
          <p:spPr>
            <a:xfrm flipH="1">
              <a:off x="9931623" y="1873431"/>
              <a:ext cx="1601788" cy="1004888"/>
            </a:xfrm>
            <a:custGeom>
              <a:avLst/>
              <a:gdLst>
                <a:gd name="connsiteX0" fmla="*/ 0 w 796925"/>
                <a:gd name="connsiteY0" fmla="*/ 0 h 419100"/>
                <a:gd name="connsiteX1" fmla="*/ 796925 w 796925"/>
                <a:gd name="connsiteY1" fmla="*/ 0 h 419100"/>
                <a:gd name="connsiteX2" fmla="*/ 796925 w 796925"/>
                <a:gd name="connsiteY2" fmla="*/ 419100 h 419100"/>
                <a:gd name="connsiteX3" fmla="*/ 0 w 796925"/>
                <a:gd name="connsiteY3" fmla="*/ 419100 h 419100"/>
                <a:gd name="connsiteX4" fmla="*/ 0 w 796925"/>
                <a:gd name="connsiteY4" fmla="*/ 0 h 419100"/>
                <a:gd name="connsiteX0" fmla="*/ 0 w 822325"/>
                <a:gd name="connsiteY0" fmla="*/ 66675 h 419100"/>
                <a:gd name="connsiteX1" fmla="*/ 822325 w 822325"/>
                <a:gd name="connsiteY1" fmla="*/ 0 h 419100"/>
                <a:gd name="connsiteX2" fmla="*/ 822325 w 822325"/>
                <a:gd name="connsiteY2" fmla="*/ 419100 h 419100"/>
                <a:gd name="connsiteX3" fmla="*/ 25400 w 822325"/>
                <a:gd name="connsiteY3" fmla="*/ 419100 h 419100"/>
                <a:gd name="connsiteX4" fmla="*/ 0 w 822325"/>
                <a:gd name="connsiteY4" fmla="*/ 66675 h 419100"/>
                <a:gd name="connsiteX0" fmla="*/ 0 w 812800"/>
                <a:gd name="connsiteY0" fmla="*/ 63500 h 419100"/>
                <a:gd name="connsiteX1" fmla="*/ 812800 w 812800"/>
                <a:gd name="connsiteY1" fmla="*/ 0 h 419100"/>
                <a:gd name="connsiteX2" fmla="*/ 812800 w 812800"/>
                <a:gd name="connsiteY2" fmla="*/ 419100 h 419100"/>
                <a:gd name="connsiteX3" fmla="*/ 15875 w 812800"/>
                <a:gd name="connsiteY3" fmla="*/ 419100 h 419100"/>
                <a:gd name="connsiteX4" fmla="*/ 0 w 812800"/>
                <a:gd name="connsiteY4" fmla="*/ 63500 h 419100"/>
                <a:gd name="connsiteX0" fmla="*/ 0 w 812800"/>
                <a:gd name="connsiteY0" fmla="*/ 165100 h 520700"/>
                <a:gd name="connsiteX1" fmla="*/ 812800 w 812800"/>
                <a:gd name="connsiteY1" fmla="*/ 0 h 520700"/>
                <a:gd name="connsiteX2" fmla="*/ 812800 w 812800"/>
                <a:gd name="connsiteY2" fmla="*/ 520700 h 520700"/>
                <a:gd name="connsiteX3" fmla="*/ 15875 w 812800"/>
                <a:gd name="connsiteY3" fmla="*/ 520700 h 520700"/>
                <a:gd name="connsiteX4" fmla="*/ 0 w 812800"/>
                <a:gd name="connsiteY4" fmla="*/ 165100 h 520700"/>
                <a:gd name="connsiteX0" fmla="*/ 0 w 920750"/>
                <a:gd name="connsiteY0" fmla="*/ 165100 h 520700"/>
                <a:gd name="connsiteX1" fmla="*/ 812800 w 920750"/>
                <a:gd name="connsiteY1" fmla="*/ 0 h 520700"/>
                <a:gd name="connsiteX2" fmla="*/ 920750 w 920750"/>
                <a:gd name="connsiteY2" fmla="*/ 473075 h 520700"/>
                <a:gd name="connsiteX3" fmla="*/ 15875 w 920750"/>
                <a:gd name="connsiteY3" fmla="*/ 520700 h 520700"/>
                <a:gd name="connsiteX4" fmla="*/ 0 w 920750"/>
                <a:gd name="connsiteY4" fmla="*/ 165100 h 520700"/>
                <a:gd name="connsiteX0" fmla="*/ 0 w 920750"/>
                <a:gd name="connsiteY0" fmla="*/ 165100 h 711200"/>
                <a:gd name="connsiteX1" fmla="*/ 812800 w 920750"/>
                <a:gd name="connsiteY1" fmla="*/ 0 h 711200"/>
                <a:gd name="connsiteX2" fmla="*/ 920750 w 920750"/>
                <a:gd name="connsiteY2" fmla="*/ 473075 h 711200"/>
                <a:gd name="connsiteX3" fmla="*/ 6350 w 920750"/>
                <a:gd name="connsiteY3" fmla="*/ 711200 h 711200"/>
                <a:gd name="connsiteX4" fmla="*/ 0 w 920750"/>
                <a:gd name="connsiteY4" fmla="*/ 165100 h 711200"/>
                <a:gd name="connsiteX0" fmla="*/ 0 w 1022350"/>
                <a:gd name="connsiteY0" fmla="*/ 0 h 800100"/>
                <a:gd name="connsiteX1" fmla="*/ 914400 w 1022350"/>
                <a:gd name="connsiteY1" fmla="*/ 88900 h 800100"/>
                <a:gd name="connsiteX2" fmla="*/ 1022350 w 1022350"/>
                <a:gd name="connsiteY2" fmla="*/ 561975 h 800100"/>
                <a:gd name="connsiteX3" fmla="*/ 107950 w 1022350"/>
                <a:gd name="connsiteY3" fmla="*/ 800100 h 800100"/>
                <a:gd name="connsiteX4" fmla="*/ 0 w 1022350"/>
                <a:gd name="connsiteY4" fmla="*/ 0 h 800100"/>
                <a:gd name="connsiteX0" fmla="*/ 3559 w 1025909"/>
                <a:gd name="connsiteY0" fmla="*/ 0 h 1057275"/>
                <a:gd name="connsiteX1" fmla="*/ 917959 w 1025909"/>
                <a:gd name="connsiteY1" fmla="*/ 88900 h 1057275"/>
                <a:gd name="connsiteX2" fmla="*/ 1025909 w 1025909"/>
                <a:gd name="connsiteY2" fmla="*/ 561975 h 1057275"/>
                <a:gd name="connsiteX3" fmla="*/ 384 w 1025909"/>
                <a:gd name="connsiteY3" fmla="*/ 1057275 h 1057275"/>
                <a:gd name="connsiteX4" fmla="*/ 3559 w 1025909"/>
                <a:gd name="connsiteY4" fmla="*/ 0 h 1057275"/>
                <a:gd name="connsiteX0" fmla="*/ 3559 w 1806959"/>
                <a:gd name="connsiteY0" fmla="*/ 0 h 1057275"/>
                <a:gd name="connsiteX1" fmla="*/ 917959 w 1806959"/>
                <a:gd name="connsiteY1" fmla="*/ 88900 h 1057275"/>
                <a:gd name="connsiteX2" fmla="*/ 1806959 w 1806959"/>
                <a:gd name="connsiteY2" fmla="*/ 708025 h 1057275"/>
                <a:gd name="connsiteX3" fmla="*/ 384 w 1806959"/>
                <a:gd name="connsiteY3" fmla="*/ 1057275 h 1057275"/>
                <a:gd name="connsiteX4" fmla="*/ 3559 w 1806959"/>
                <a:gd name="connsiteY4" fmla="*/ 0 h 1057275"/>
                <a:gd name="connsiteX0" fmla="*/ 3559 w 1806959"/>
                <a:gd name="connsiteY0" fmla="*/ 0 h 1057275"/>
                <a:gd name="connsiteX1" fmla="*/ 1702184 w 1806959"/>
                <a:gd name="connsiteY1" fmla="*/ 6350 h 1057275"/>
                <a:gd name="connsiteX2" fmla="*/ 1806959 w 1806959"/>
                <a:gd name="connsiteY2" fmla="*/ 708025 h 1057275"/>
                <a:gd name="connsiteX3" fmla="*/ 384 w 1806959"/>
                <a:gd name="connsiteY3" fmla="*/ 1057275 h 1057275"/>
                <a:gd name="connsiteX4" fmla="*/ 3559 w 1806959"/>
                <a:gd name="connsiteY4" fmla="*/ 0 h 1057275"/>
                <a:gd name="connsiteX0" fmla="*/ 3559 w 1806959"/>
                <a:gd name="connsiteY0" fmla="*/ 0 h 1057275"/>
                <a:gd name="connsiteX1" fmla="*/ 1699009 w 1806959"/>
                <a:gd name="connsiteY1" fmla="*/ 25400 h 1057275"/>
                <a:gd name="connsiteX2" fmla="*/ 1806959 w 1806959"/>
                <a:gd name="connsiteY2" fmla="*/ 708025 h 1057275"/>
                <a:gd name="connsiteX3" fmla="*/ 384 w 1806959"/>
                <a:gd name="connsiteY3" fmla="*/ 1057275 h 1057275"/>
                <a:gd name="connsiteX4" fmla="*/ 3559 w 1806959"/>
                <a:gd name="connsiteY4" fmla="*/ 0 h 1057275"/>
                <a:gd name="connsiteX0" fmla="*/ 3559 w 1806959"/>
                <a:gd name="connsiteY0" fmla="*/ 0 h 1057275"/>
                <a:gd name="connsiteX1" fmla="*/ 1699009 w 1806959"/>
                <a:gd name="connsiteY1" fmla="*/ 19050 h 1057275"/>
                <a:gd name="connsiteX2" fmla="*/ 1806959 w 1806959"/>
                <a:gd name="connsiteY2" fmla="*/ 708025 h 1057275"/>
                <a:gd name="connsiteX3" fmla="*/ 384 w 1806959"/>
                <a:gd name="connsiteY3" fmla="*/ 1057275 h 1057275"/>
                <a:gd name="connsiteX4" fmla="*/ 3559 w 1806959"/>
                <a:gd name="connsiteY4" fmla="*/ 0 h 1057275"/>
                <a:gd name="connsiteX0" fmla="*/ 12884 w 1806759"/>
                <a:gd name="connsiteY0" fmla="*/ 0 h 1047750"/>
                <a:gd name="connsiteX1" fmla="*/ 1698809 w 1806759"/>
                <a:gd name="connsiteY1" fmla="*/ 9525 h 1047750"/>
                <a:gd name="connsiteX2" fmla="*/ 1806759 w 1806759"/>
                <a:gd name="connsiteY2" fmla="*/ 698500 h 1047750"/>
                <a:gd name="connsiteX3" fmla="*/ 184 w 1806759"/>
                <a:gd name="connsiteY3" fmla="*/ 1047750 h 1047750"/>
                <a:gd name="connsiteX4" fmla="*/ 12884 w 1806759"/>
                <a:gd name="connsiteY4" fmla="*/ 0 h 1047750"/>
                <a:gd name="connsiteX0" fmla="*/ 6631 w 1806856"/>
                <a:gd name="connsiteY0" fmla="*/ 3175 h 1038225"/>
                <a:gd name="connsiteX1" fmla="*/ 1698906 w 1806856"/>
                <a:gd name="connsiteY1" fmla="*/ 0 h 1038225"/>
                <a:gd name="connsiteX2" fmla="*/ 1806856 w 1806856"/>
                <a:gd name="connsiteY2" fmla="*/ 688975 h 1038225"/>
                <a:gd name="connsiteX3" fmla="*/ 281 w 1806856"/>
                <a:gd name="connsiteY3" fmla="*/ 1038225 h 1038225"/>
                <a:gd name="connsiteX4" fmla="*/ 6631 w 1806856"/>
                <a:gd name="connsiteY4" fmla="*/ 3175 h 1038225"/>
                <a:gd name="connsiteX0" fmla="*/ 6631 w 1698906"/>
                <a:gd name="connsiteY0" fmla="*/ 3175 h 1038225"/>
                <a:gd name="connsiteX1" fmla="*/ 1698906 w 1698906"/>
                <a:gd name="connsiteY1" fmla="*/ 0 h 1038225"/>
                <a:gd name="connsiteX2" fmla="*/ 1677316 w 1698906"/>
                <a:gd name="connsiteY2" fmla="*/ 727075 h 1038225"/>
                <a:gd name="connsiteX3" fmla="*/ 281 w 1698906"/>
                <a:gd name="connsiteY3" fmla="*/ 1038225 h 1038225"/>
                <a:gd name="connsiteX4" fmla="*/ 6631 w 1698906"/>
                <a:gd name="connsiteY4" fmla="*/ 3175 h 1038225"/>
                <a:gd name="connsiteX0" fmla="*/ 6631 w 1791616"/>
                <a:gd name="connsiteY0" fmla="*/ 3175 h 1038225"/>
                <a:gd name="connsiteX1" fmla="*/ 1698906 w 1791616"/>
                <a:gd name="connsiteY1" fmla="*/ 0 h 1038225"/>
                <a:gd name="connsiteX2" fmla="*/ 1791616 w 1791616"/>
                <a:gd name="connsiteY2" fmla="*/ 727075 h 1038225"/>
                <a:gd name="connsiteX3" fmla="*/ 281 w 1791616"/>
                <a:gd name="connsiteY3" fmla="*/ 1038225 h 1038225"/>
                <a:gd name="connsiteX4" fmla="*/ 6631 w 1791616"/>
                <a:gd name="connsiteY4" fmla="*/ 3175 h 1038225"/>
                <a:gd name="connsiteX0" fmla="*/ 6631 w 1832256"/>
                <a:gd name="connsiteY0" fmla="*/ 12700 h 1047750"/>
                <a:gd name="connsiteX1" fmla="*/ 1832256 w 1832256"/>
                <a:gd name="connsiteY1" fmla="*/ 0 h 1047750"/>
                <a:gd name="connsiteX2" fmla="*/ 1791616 w 1832256"/>
                <a:gd name="connsiteY2" fmla="*/ 736600 h 1047750"/>
                <a:gd name="connsiteX3" fmla="*/ 281 w 1832256"/>
                <a:gd name="connsiteY3" fmla="*/ 1047750 h 1047750"/>
                <a:gd name="connsiteX4" fmla="*/ 6631 w 1832256"/>
                <a:gd name="connsiteY4" fmla="*/ 12700 h 1047750"/>
                <a:gd name="connsiteX0" fmla="*/ 6631 w 1832256"/>
                <a:gd name="connsiteY0" fmla="*/ 12700 h 1047750"/>
                <a:gd name="connsiteX1" fmla="*/ 1832256 w 1832256"/>
                <a:gd name="connsiteY1" fmla="*/ 0 h 1047750"/>
                <a:gd name="connsiteX2" fmla="*/ 1748753 w 1832256"/>
                <a:gd name="connsiteY2" fmla="*/ 727075 h 1047750"/>
                <a:gd name="connsiteX3" fmla="*/ 281 w 1832256"/>
                <a:gd name="connsiteY3" fmla="*/ 1047750 h 1047750"/>
                <a:gd name="connsiteX4" fmla="*/ 6631 w 1832256"/>
                <a:gd name="connsiteY4" fmla="*/ 12700 h 1047750"/>
                <a:gd name="connsiteX0" fmla="*/ 211153 w 1831991"/>
                <a:gd name="connsiteY0" fmla="*/ 12700 h 1047750"/>
                <a:gd name="connsiteX1" fmla="*/ 1831991 w 1831991"/>
                <a:gd name="connsiteY1" fmla="*/ 0 h 1047750"/>
                <a:gd name="connsiteX2" fmla="*/ 1748488 w 1831991"/>
                <a:gd name="connsiteY2" fmla="*/ 727075 h 1047750"/>
                <a:gd name="connsiteX3" fmla="*/ 16 w 1831991"/>
                <a:gd name="connsiteY3" fmla="*/ 1047750 h 1047750"/>
                <a:gd name="connsiteX4" fmla="*/ 211153 w 1831991"/>
                <a:gd name="connsiteY4" fmla="*/ 12700 h 1047750"/>
                <a:gd name="connsiteX0" fmla="*/ 0 w 1620838"/>
                <a:gd name="connsiteY0" fmla="*/ 12700 h 1004888"/>
                <a:gd name="connsiteX1" fmla="*/ 1620838 w 1620838"/>
                <a:gd name="connsiteY1" fmla="*/ 0 h 1004888"/>
                <a:gd name="connsiteX2" fmla="*/ 1537335 w 1620838"/>
                <a:gd name="connsiteY2" fmla="*/ 727075 h 1004888"/>
                <a:gd name="connsiteX3" fmla="*/ 65088 w 1620838"/>
                <a:gd name="connsiteY3" fmla="*/ 1004888 h 1004888"/>
                <a:gd name="connsiteX4" fmla="*/ 0 w 1620838"/>
                <a:gd name="connsiteY4" fmla="*/ 12700 h 1004888"/>
                <a:gd name="connsiteX0" fmla="*/ 0 w 1601788"/>
                <a:gd name="connsiteY0" fmla="*/ 12700 h 1004888"/>
                <a:gd name="connsiteX1" fmla="*/ 1601788 w 1601788"/>
                <a:gd name="connsiteY1" fmla="*/ 0 h 1004888"/>
                <a:gd name="connsiteX2" fmla="*/ 1518285 w 1601788"/>
                <a:gd name="connsiteY2" fmla="*/ 727075 h 1004888"/>
                <a:gd name="connsiteX3" fmla="*/ 46038 w 1601788"/>
                <a:gd name="connsiteY3" fmla="*/ 1004888 h 1004888"/>
                <a:gd name="connsiteX4" fmla="*/ 0 w 1601788"/>
                <a:gd name="connsiteY4" fmla="*/ 12700 h 1004888"/>
                <a:gd name="connsiteX0" fmla="*/ 0 w 1601788"/>
                <a:gd name="connsiteY0" fmla="*/ 12700 h 1004888"/>
                <a:gd name="connsiteX1" fmla="*/ 1601788 w 1601788"/>
                <a:gd name="connsiteY1" fmla="*/ 0 h 1004888"/>
                <a:gd name="connsiteX2" fmla="*/ 1584960 w 1601788"/>
                <a:gd name="connsiteY2" fmla="*/ 723900 h 1004888"/>
                <a:gd name="connsiteX3" fmla="*/ 46038 w 1601788"/>
                <a:gd name="connsiteY3" fmla="*/ 1004888 h 1004888"/>
                <a:gd name="connsiteX4" fmla="*/ 0 w 1601788"/>
                <a:gd name="connsiteY4" fmla="*/ 12700 h 1004888"/>
                <a:gd name="connsiteX0" fmla="*/ 0 w 1601788"/>
                <a:gd name="connsiteY0" fmla="*/ 12700 h 1004888"/>
                <a:gd name="connsiteX1" fmla="*/ 1601788 w 1601788"/>
                <a:gd name="connsiteY1" fmla="*/ 0 h 1004888"/>
                <a:gd name="connsiteX2" fmla="*/ 1559560 w 1601788"/>
                <a:gd name="connsiteY2" fmla="*/ 717550 h 1004888"/>
                <a:gd name="connsiteX3" fmla="*/ 46038 w 1601788"/>
                <a:gd name="connsiteY3" fmla="*/ 1004888 h 1004888"/>
                <a:gd name="connsiteX4" fmla="*/ 0 w 1601788"/>
                <a:gd name="connsiteY4" fmla="*/ 12700 h 1004888"/>
                <a:gd name="connsiteX0" fmla="*/ 0 w 1601788"/>
                <a:gd name="connsiteY0" fmla="*/ 12700 h 1004888"/>
                <a:gd name="connsiteX1" fmla="*/ 1601788 w 1601788"/>
                <a:gd name="connsiteY1" fmla="*/ 0 h 1004888"/>
                <a:gd name="connsiteX2" fmla="*/ 1559560 w 1601788"/>
                <a:gd name="connsiteY2" fmla="*/ 717550 h 1004888"/>
                <a:gd name="connsiteX3" fmla="*/ 46038 w 1601788"/>
                <a:gd name="connsiteY3" fmla="*/ 1004888 h 1004888"/>
                <a:gd name="connsiteX4" fmla="*/ 0 w 1601788"/>
                <a:gd name="connsiteY4" fmla="*/ 12700 h 1004888"/>
                <a:gd name="connsiteX0" fmla="*/ 0 w 1601788"/>
                <a:gd name="connsiteY0" fmla="*/ 12700 h 1004888"/>
                <a:gd name="connsiteX1" fmla="*/ 1601788 w 1601788"/>
                <a:gd name="connsiteY1" fmla="*/ 0 h 1004888"/>
                <a:gd name="connsiteX2" fmla="*/ 1569085 w 1601788"/>
                <a:gd name="connsiteY2" fmla="*/ 720725 h 1004888"/>
                <a:gd name="connsiteX3" fmla="*/ 46038 w 1601788"/>
                <a:gd name="connsiteY3" fmla="*/ 1004888 h 1004888"/>
                <a:gd name="connsiteX4" fmla="*/ 0 w 1601788"/>
                <a:gd name="connsiteY4" fmla="*/ 12700 h 1004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01788" h="1004888">
                  <a:moveTo>
                    <a:pt x="0" y="12700"/>
                  </a:moveTo>
                  <a:lnTo>
                    <a:pt x="1601788" y="0"/>
                  </a:lnTo>
                  <a:lnTo>
                    <a:pt x="1569085" y="720725"/>
                  </a:lnTo>
                  <a:lnTo>
                    <a:pt x="46038" y="1004888"/>
                  </a:lnTo>
                  <a:cubicBezTo>
                    <a:pt x="43921" y="822855"/>
                    <a:pt x="2117" y="194733"/>
                    <a:pt x="0" y="12700"/>
                  </a:cubicBezTo>
                  <a:close/>
                </a:path>
              </a:pathLst>
            </a:custGeom>
            <a:solidFill>
              <a:srgbClr val="7030A0">
                <a:alpha val="30196"/>
              </a:srgb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3DA2D6DC-BCC8-4F60-9BDC-4D469E6E7376}"/>
                </a:ext>
              </a:extLst>
            </p:cNvPr>
            <p:cNvSpPr/>
            <p:nvPr/>
          </p:nvSpPr>
          <p:spPr>
            <a:xfrm>
              <a:off x="1595437" y="3634884"/>
              <a:ext cx="928095" cy="336226"/>
            </a:xfrm>
            <a:custGeom>
              <a:avLst/>
              <a:gdLst>
                <a:gd name="connsiteX0" fmla="*/ 0 w 1256707"/>
                <a:gd name="connsiteY0" fmla="*/ 0 h 574351"/>
                <a:gd name="connsiteX1" fmla="*/ 1256707 w 1256707"/>
                <a:gd name="connsiteY1" fmla="*/ 0 h 574351"/>
                <a:gd name="connsiteX2" fmla="*/ 1256707 w 1256707"/>
                <a:gd name="connsiteY2" fmla="*/ 574351 h 574351"/>
                <a:gd name="connsiteX3" fmla="*/ 0 w 1256707"/>
                <a:gd name="connsiteY3" fmla="*/ 574351 h 574351"/>
                <a:gd name="connsiteX4" fmla="*/ 0 w 1256707"/>
                <a:gd name="connsiteY4" fmla="*/ 0 h 574351"/>
                <a:gd name="connsiteX0" fmla="*/ 0 w 1256707"/>
                <a:gd name="connsiteY0" fmla="*/ 0 h 574351"/>
                <a:gd name="connsiteX1" fmla="*/ 868563 w 1256707"/>
                <a:gd name="connsiteY1" fmla="*/ 114300 h 574351"/>
                <a:gd name="connsiteX2" fmla="*/ 1256707 w 1256707"/>
                <a:gd name="connsiteY2" fmla="*/ 574351 h 574351"/>
                <a:gd name="connsiteX3" fmla="*/ 0 w 1256707"/>
                <a:gd name="connsiteY3" fmla="*/ 574351 h 574351"/>
                <a:gd name="connsiteX4" fmla="*/ 0 w 1256707"/>
                <a:gd name="connsiteY4" fmla="*/ 0 h 574351"/>
                <a:gd name="connsiteX0" fmla="*/ 0 w 1256707"/>
                <a:gd name="connsiteY0" fmla="*/ 0 h 574351"/>
                <a:gd name="connsiteX1" fmla="*/ 911425 w 1256707"/>
                <a:gd name="connsiteY1" fmla="*/ 80962 h 574351"/>
                <a:gd name="connsiteX2" fmla="*/ 1256707 w 1256707"/>
                <a:gd name="connsiteY2" fmla="*/ 574351 h 574351"/>
                <a:gd name="connsiteX3" fmla="*/ 0 w 1256707"/>
                <a:gd name="connsiteY3" fmla="*/ 574351 h 574351"/>
                <a:gd name="connsiteX4" fmla="*/ 0 w 1256707"/>
                <a:gd name="connsiteY4" fmla="*/ 0 h 574351"/>
                <a:gd name="connsiteX0" fmla="*/ 0 w 911425"/>
                <a:gd name="connsiteY0" fmla="*/ 0 h 574351"/>
                <a:gd name="connsiteX1" fmla="*/ 911425 w 911425"/>
                <a:gd name="connsiteY1" fmla="*/ 80962 h 574351"/>
                <a:gd name="connsiteX2" fmla="*/ 892376 w 911425"/>
                <a:gd name="connsiteY2" fmla="*/ 410045 h 574351"/>
                <a:gd name="connsiteX3" fmla="*/ 0 w 911425"/>
                <a:gd name="connsiteY3" fmla="*/ 574351 h 574351"/>
                <a:gd name="connsiteX4" fmla="*/ 0 w 911425"/>
                <a:gd name="connsiteY4" fmla="*/ 0 h 574351"/>
                <a:gd name="connsiteX0" fmla="*/ 0 w 911425"/>
                <a:gd name="connsiteY0" fmla="*/ 0 h 410045"/>
                <a:gd name="connsiteX1" fmla="*/ 911425 w 911425"/>
                <a:gd name="connsiteY1" fmla="*/ 80962 h 410045"/>
                <a:gd name="connsiteX2" fmla="*/ 892376 w 911425"/>
                <a:gd name="connsiteY2" fmla="*/ 410045 h 410045"/>
                <a:gd name="connsiteX3" fmla="*/ 4763 w 911425"/>
                <a:gd name="connsiteY3" fmla="*/ 236213 h 410045"/>
                <a:gd name="connsiteX4" fmla="*/ 0 w 911425"/>
                <a:gd name="connsiteY4" fmla="*/ 0 h 410045"/>
                <a:gd name="connsiteX0" fmla="*/ 0 w 911425"/>
                <a:gd name="connsiteY0" fmla="*/ 0 h 410045"/>
                <a:gd name="connsiteX1" fmla="*/ 911425 w 911425"/>
                <a:gd name="connsiteY1" fmla="*/ 80962 h 410045"/>
                <a:gd name="connsiteX2" fmla="*/ 892376 w 911425"/>
                <a:gd name="connsiteY2" fmla="*/ 410045 h 410045"/>
                <a:gd name="connsiteX3" fmla="*/ 4763 w 911425"/>
                <a:gd name="connsiteY3" fmla="*/ 210020 h 410045"/>
                <a:gd name="connsiteX4" fmla="*/ 0 w 911425"/>
                <a:gd name="connsiteY4" fmla="*/ 0 h 410045"/>
                <a:gd name="connsiteX0" fmla="*/ 0 w 928095"/>
                <a:gd name="connsiteY0" fmla="*/ 0 h 336226"/>
                <a:gd name="connsiteX1" fmla="*/ 911425 w 928095"/>
                <a:gd name="connsiteY1" fmla="*/ 80962 h 336226"/>
                <a:gd name="connsiteX2" fmla="*/ 928095 w 928095"/>
                <a:gd name="connsiteY2" fmla="*/ 336226 h 336226"/>
                <a:gd name="connsiteX3" fmla="*/ 4763 w 928095"/>
                <a:gd name="connsiteY3" fmla="*/ 210020 h 336226"/>
                <a:gd name="connsiteX4" fmla="*/ 0 w 928095"/>
                <a:gd name="connsiteY4" fmla="*/ 0 h 336226"/>
                <a:gd name="connsiteX0" fmla="*/ 0 w 928095"/>
                <a:gd name="connsiteY0" fmla="*/ 0 h 336226"/>
                <a:gd name="connsiteX1" fmla="*/ 916188 w 928095"/>
                <a:gd name="connsiteY1" fmla="*/ 80962 h 336226"/>
                <a:gd name="connsiteX2" fmla="*/ 928095 w 928095"/>
                <a:gd name="connsiteY2" fmla="*/ 336226 h 336226"/>
                <a:gd name="connsiteX3" fmla="*/ 4763 w 928095"/>
                <a:gd name="connsiteY3" fmla="*/ 210020 h 336226"/>
                <a:gd name="connsiteX4" fmla="*/ 0 w 928095"/>
                <a:gd name="connsiteY4" fmla="*/ 0 h 336226"/>
                <a:gd name="connsiteX0" fmla="*/ 0 w 928095"/>
                <a:gd name="connsiteY0" fmla="*/ 0 h 336226"/>
                <a:gd name="connsiteX1" fmla="*/ 916188 w 928095"/>
                <a:gd name="connsiteY1" fmla="*/ 88106 h 336226"/>
                <a:gd name="connsiteX2" fmla="*/ 928095 w 928095"/>
                <a:gd name="connsiteY2" fmla="*/ 336226 h 336226"/>
                <a:gd name="connsiteX3" fmla="*/ 4763 w 928095"/>
                <a:gd name="connsiteY3" fmla="*/ 210020 h 336226"/>
                <a:gd name="connsiteX4" fmla="*/ 0 w 928095"/>
                <a:gd name="connsiteY4" fmla="*/ 0 h 336226"/>
                <a:gd name="connsiteX0" fmla="*/ 0 w 928095"/>
                <a:gd name="connsiteY0" fmla="*/ 0 h 336226"/>
                <a:gd name="connsiteX1" fmla="*/ 923331 w 928095"/>
                <a:gd name="connsiteY1" fmla="*/ 97631 h 336226"/>
                <a:gd name="connsiteX2" fmla="*/ 928095 w 928095"/>
                <a:gd name="connsiteY2" fmla="*/ 336226 h 336226"/>
                <a:gd name="connsiteX3" fmla="*/ 4763 w 928095"/>
                <a:gd name="connsiteY3" fmla="*/ 210020 h 336226"/>
                <a:gd name="connsiteX4" fmla="*/ 0 w 928095"/>
                <a:gd name="connsiteY4" fmla="*/ 0 h 336226"/>
                <a:gd name="connsiteX0" fmla="*/ 0 w 928095"/>
                <a:gd name="connsiteY0" fmla="*/ 0 h 336226"/>
                <a:gd name="connsiteX1" fmla="*/ 928093 w 928095"/>
                <a:gd name="connsiteY1" fmla="*/ 90488 h 336226"/>
                <a:gd name="connsiteX2" fmla="*/ 928095 w 928095"/>
                <a:gd name="connsiteY2" fmla="*/ 336226 h 336226"/>
                <a:gd name="connsiteX3" fmla="*/ 4763 w 928095"/>
                <a:gd name="connsiteY3" fmla="*/ 210020 h 336226"/>
                <a:gd name="connsiteX4" fmla="*/ 0 w 928095"/>
                <a:gd name="connsiteY4" fmla="*/ 0 h 336226"/>
                <a:gd name="connsiteX0" fmla="*/ 0 w 928095"/>
                <a:gd name="connsiteY0" fmla="*/ 0 h 336226"/>
                <a:gd name="connsiteX1" fmla="*/ 928093 w 928095"/>
                <a:gd name="connsiteY1" fmla="*/ 92869 h 336226"/>
                <a:gd name="connsiteX2" fmla="*/ 928095 w 928095"/>
                <a:gd name="connsiteY2" fmla="*/ 336226 h 336226"/>
                <a:gd name="connsiteX3" fmla="*/ 4763 w 928095"/>
                <a:gd name="connsiteY3" fmla="*/ 210020 h 336226"/>
                <a:gd name="connsiteX4" fmla="*/ 0 w 928095"/>
                <a:gd name="connsiteY4" fmla="*/ 0 h 336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8095" h="336226">
                  <a:moveTo>
                    <a:pt x="0" y="0"/>
                  </a:moveTo>
                  <a:lnTo>
                    <a:pt x="928093" y="92869"/>
                  </a:lnTo>
                  <a:cubicBezTo>
                    <a:pt x="928094" y="174782"/>
                    <a:pt x="928094" y="254313"/>
                    <a:pt x="928095" y="336226"/>
                  </a:cubicBezTo>
                  <a:lnTo>
                    <a:pt x="4763" y="210020"/>
                  </a:lnTo>
                  <a:cubicBezTo>
                    <a:pt x="3175" y="131282"/>
                    <a:pt x="1588" y="78738"/>
                    <a:pt x="0" y="0"/>
                  </a:cubicBezTo>
                  <a:close/>
                </a:path>
              </a:pathLst>
            </a:custGeom>
            <a:solidFill>
              <a:srgbClr val="FF6699">
                <a:alpha val="30196"/>
              </a:srgbClr>
            </a:solidFill>
            <a:ln w="38100">
              <a:solidFill>
                <a:srgbClr val="FF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BA8D944-6BE1-4115-B673-D8E5F511E4EF}"/>
                </a:ext>
              </a:extLst>
            </p:cNvPr>
            <p:cNvSpPr/>
            <p:nvPr/>
          </p:nvSpPr>
          <p:spPr>
            <a:xfrm>
              <a:off x="1462088" y="3405513"/>
              <a:ext cx="1333500" cy="280663"/>
            </a:xfrm>
            <a:custGeom>
              <a:avLst/>
              <a:gdLst>
                <a:gd name="connsiteX0" fmla="*/ 0 w 711994"/>
                <a:gd name="connsiteY0" fmla="*/ 0 h 225895"/>
                <a:gd name="connsiteX1" fmla="*/ 711994 w 711994"/>
                <a:gd name="connsiteY1" fmla="*/ 0 h 225895"/>
                <a:gd name="connsiteX2" fmla="*/ 711994 w 711994"/>
                <a:gd name="connsiteY2" fmla="*/ 225895 h 225895"/>
                <a:gd name="connsiteX3" fmla="*/ 0 w 711994"/>
                <a:gd name="connsiteY3" fmla="*/ 225895 h 225895"/>
                <a:gd name="connsiteX4" fmla="*/ 0 w 711994"/>
                <a:gd name="connsiteY4" fmla="*/ 0 h 225895"/>
                <a:gd name="connsiteX0" fmla="*/ 385762 w 1097756"/>
                <a:gd name="connsiteY0" fmla="*/ 0 h 225895"/>
                <a:gd name="connsiteX1" fmla="*/ 1097756 w 1097756"/>
                <a:gd name="connsiteY1" fmla="*/ 0 h 225895"/>
                <a:gd name="connsiteX2" fmla="*/ 1097756 w 1097756"/>
                <a:gd name="connsiteY2" fmla="*/ 225895 h 225895"/>
                <a:gd name="connsiteX3" fmla="*/ 0 w 1097756"/>
                <a:gd name="connsiteY3" fmla="*/ 178270 h 225895"/>
                <a:gd name="connsiteX4" fmla="*/ 385762 w 1097756"/>
                <a:gd name="connsiteY4" fmla="*/ 0 h 225895"/>
                <a:gd name="connsiteX0" fmla="*/ 385762 w 1159668"/>
                <a:gd name="connsiteY0" fmla="*/ 0 h 292570"/>
                <a:gd name="connsiteX1" fmla="*/ 1097756 w 1159668"/>
                <a:gd name="connsiteY1" fmla="*/ 0 h 292570"/>
                <a:gd name="connsiteX2" fmla="*/ 1159668 w 1159668"/>
                <a:gd name="connsiteY2" fmla="*/ 292570 h 292570"/>
                <a:gd name="connsiteX3" fmla="*/ 0 w 1159668"/>
                <a:gd name="connsiteY3" fmla="*/ 178270 h 292570"/>
                <a:gd name="connsiteX4" fmla="*/ 385762 w 1159668"/>
                <a:gd name="connsiteY4" fmla="*/ 0 h 292570"/>
                <a:gd name="connsiteX0" fmla="*/ 385762 w 1150143"/>
                <a:gd name="connsiteY0" fmla="*/ 0 h 285426"/>
                <a:gd name="connsiteX1" fmla="*/ 1097756 w 1150143"/>
                <a:gd name="connsiteY1" fmla="*/ 0 h 285426"/>
                <a:gd name="connsiteX2" fmla="*/ 1150143 w 1150143"/>
                <a:gd name="connsiteY2" fmla="*/ 285426 h 285426"/>
                <a:gd name="connsiteX3" fmla="*/ 0 w 1150143"/>
                <a:gd name="connsiteY3" fmla="*/ 178270 h 285426"/>
                <a:gd name="connsiteX4" fmla="*/ 385762 w 1150143"/>
                <a:gd name="connsiteY4" fmla="*/ 0 h 285426"/>
                <a:gd name="connsiteX0" fmla="*/ 385762 w 1333500"/>
                <a:gd name="connsiteY0" fmla="*/ 0 h 285426"/>
                <a:gd name="connsiteX1" fmla="*/ 1333500 w 1333500"/>
                <a:gd name="connsiteY1" fmla="*/ 69056 h 285426"/>
                <a:gd name="connsiteX2" fmla="*/ 1150143 w 1333500"/>
                <a:gd name="connsiteY2" fmla="*/ 285426 h 285426"/>
                <a:gd name="connsiteX3" fmla="*/ 0 w 1333500"/>
                <a:gd name="connsiteY3" fmla="*/ 178270 h 285426"/>
                <a:gd name="connsiteX4" fmla="*/ 385762 w 1333500"/>
                <a:gd name="connsiteY4" fmla="*/ 0 h 285426"/>
                <a:gd name="connsiteX0" fmla="*/ 385762 w 1333500"/>
                <a:gd name="connsiteY0" fmla="*/ 0 h 256851"/>
                <a:gd name="connsiteX1" fmla="*/ 1333500 w 1333500"/>
                <a:gd name="connsiteY1" fmla="*/ 40481 h 256851"/>
                <a:gd name="connsiteX2" fmla="*/ 1150143 w 1333500"/>
                <a:gd name="connsiteY2" fmla="*/ 256851 h 256851"/>
                <a:gd name="connsiteX3" fmla="*/ 0 w 1333500"/>
                <a:gd name="connsiteY3" fmla="*/ 149695 h 256851"/>
                <a:gd name="connsiteX4" fmla="*/ 385762 w 1333500"/>
                <a:gd name="connsiteY4" fmla="*/ 0 h 256851"/>
                <a:gd name="connsiteX0" fmla="*/ 421481 w 1333500"/>
                <a:gd name="connsiteY0" fmla="*/ 0 h 280663"/>
                <a:gd name="connsiteX1" fmla="*/ 1333500 w 1333500"/>
                <a:gd name="connsiteY1" fmla="*/ 64293 h 280663"/>
                <a:gd name="connsiteX2" fmla="*/ 1150143 w 1333500"/>
                <a:gd name="connsiteY2" fmla="*/ 280663 h 280663"/>
                <a:gd name="connsiteX3" fmla="*/ 0 w 1333500"/>
                <a:gd name="connsiteY3" fmla="*/ 173507 h 280663"/>
                <a:gd name="connsiteX4" fmla="*/ 421481 w 1333500"/>
                <a:gd name="connsiteY4" fmla="*/ 0 h 280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0" h="280663">
                  <a:moveTo>
                    <a:pt x="421481" y="0"/>
                  </a:moveTo>
                  <a:lnTo>
                    <a:pt x="1333500" y="64293"/>
                  </a:lnTo>
                  <a:lnTo>
                    <a:pt x="1150143" y="280663"/>
                  </a:lnTo>
                  <a:lnTo>
                    <a:pt x="0" y="173507"/>
                  </a:lnTo>
                  <a:lnTo>
                    <a:pt x="421481" y="0"/>
                  </a:lnTo>
                  <a:close/>
                </a:path>
              </a:pathLst>
            </a:custGeom>
            <a:solidFill>
              <a:srgbClr val="0070C0">
                <a:alpha val="30196"/>
              </a:srgbClr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6B8FAC2-F72F-4B97-86DE-D07E9476CF73}"/>
                </a:ext>
              </a:extLst>
            </p:cNvPr>
            <p:cNvSpPr/>
            <p:nvPr/>
          </p:nvSpPr>
          <p:spPr>
            <a:xfrm>
              <a:off x="3136107" y="3562697"/>
              <a:ext cx="700087" cy="497334"/>
            </a:xfrm>
            <a:custGeom>
              <a:avLst/>
              <a:gdLst>
                <a:gd name="connsiteX0" fmla="*/ 0 w 373856"/>
                <a:gd name="connsiteY0" fmla="*/ 0 h 480666"/>
                <a:gd name="connsiteX1" fmla="*/ 373856 w 373856"/>
                <a:gd name="connsiteY1" fmla="*/ 0 h 480666"/>
                <a:gd name="connsiteX2" fmla="*/ 373856 w 373856"/>
                <a:gd name="connsiteY2" fmla="*/ 480666 h 480666"/>
                <a:gd name="connsiteX3" fmla="*/ 0 w 373856"/>
                <a:gd name="connsiteY3" fmla="*/ 480666 h 480666"/>
                <a:gd name="connsiteX4" fmla="*/ 0 w 373856"/>
                <a:gd name="connsiteY4" fmla="*/ 0 h 480666"/>
                <a:gd name="connsiteX0" fmla="*/ 0 w 402431"/>
                <a:gd name="connsiteY0" fmla="*/ 0 h 492572"/>
                <a:gd name="connsiteX1" fmla="*/ 402431 w 402431"/>
                <a:gd name="connsiteY1" fmla="*/ 11906 h 492572"/>
                <a:gd name="connsiteX2" fmla="*/ 402431 w 402431"/>
                <a:gd name="connsiteY2" fmla="*/ 492572 h 492572"/>
                <a:gd name="connsiteX3" fmla="*/ 28575 w 402431"/>
                <a:gd name="connsiteY3" fmla="*/ 492572 h 492572"/>
                <a:gd name="connsiteX4" fmla="*/ 0 w 402431"/>
                <a:gd name="connsiteY4" fmla="*/ 0 h 492572"/>
                <a:gd name="connsiteX0" fmla="*/ 0 w 431006"/>
                <a:gd name="connsiteY0" fmla="*/ 0 h 492572"/>
                <a:gd name="connsiteX1" fmla="*/ 431006 w 431006"/>
                <a:gd name="connsiteY1" fmla="*/ 21431 h 492572"/>
                <a:gd name="connsiteX2" fmla="*/ 402431 w 431006"/>
                <a:gd name="connsiteY2" fmla="*/ 492572 h 492572"/>
                <a:gd name="connsiteX3" fmla="*/ 28575 w 431006"/>
                <a:gd name="connsiteY3" fmla="*/ 492572 h 492572"/>
                <a:gd name="connsiteX4" fmla="*/ 0 w 431006"/>
                <a:gd name="connsiteY4" fmla="*/ 0 h 492572"/>
                <a:gd name="connsiteX0" fmla="*/ 100012 w 531018"/>
                <a:gd name="connsiteY0" fmla="*/ 0 h 492572"/>
                <a:gd name="connsiteX1" fmla="*/ 531018 w 531018"/>
                <a:gd name="connsiteY1" fmla="*/ 21431 h 492572"/>
                <a:gd name="connsiteX2" fmla="*/ 502443 w 531018"/>
                <a:gd name="connsiteY2" fmla="*/ 492572 h 492572"/>
                <a:gd name="connsiteX3" fmla="*/ 0 w 531018"/>
                <a:gd name="connsiteY3" fmla="*/ 487809 h 492572"/>
                <a:gd name="connsiteX4" fmla="*/ 100012 w 531018"/>
                <a:gd name="connsiteY4" fmla="*/ 0 h 492572"/>
                <a:gd name="connsiteX0" fmla="*/ 100012 w 700087"/>
                <a:gd name="connsiteY0" fmla="*/ 0 h 497334"/>
                <a:gd name="connsiteX1" fmla="*/ 531018 w 700087"/>
                <a:gd name="connsiteY1" fmla="*/ 21431 h 497334"/>
                <a:gd name="connsiteX2" fmla="*/ 700087 w 700087"/>
                <a:gd name="connsiteY2" fmla="*/ 497334 h 497334"/>
                <a:gd name="connsiteX3" fmla="*/ 0 w 700087"/>
                <a:gd name="connsiteY3" fmla="*/ 487809 h 497334"/>
                <a:gd name="connsiteX4" fmla="*/ 100012 w 700087"/>
                <a:gd name="connsiteY4" fmla="*/ 0 h 497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0087" h="497334">
                  <a:moveTo>
                    <a:pt x="100012" y="0"/>
                  </a:moveTo>
                  <a:lnTo>
                    <a:pt x="531018" y="21431"/>
                  </a:lnTo>
                  <a:lnTo>
                    <a:pt x="700087" y="497334"/>
                  </a:lnTo>
                  <a:lnTo>
                    <a:pt x="0" y="487809"/>
                  </a:lnTo>
                  <a:lnTo>
                    <a:pt x="100012" y="0"/>
                  </a:lnTo>
                  <a:close/>
                </a:path>
              </a:pathLst>
            </a:custGeom>
            <a:solidFill>
              <a:srgbClr val="FFFF00">
                <a:alpha val="30196"/>
              </a:srgb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47819DD-0EEB-45FF-96D8-CE138DD5BA51}"/>
                </a:ext>
              </a:extLst>
            </p:cNvPr>
            <p:cNvSpPr/>
            <p:nvPr/>
          </p:nvSpPr>
          <p:spPr>
            <a:xfrm>
              <a:off x="2178843" y="3088481"/>
              <a:ext cx="957262" cy="291908"/>
            </a:xfrm>
            <a:custGeom>
              <a:avLst/>
              <a:gdLst>
                <a:gd name="connsiteX0" fmla="*/ 0 w 833437"/>
                <a:gd name="connsiteY0" fmla="*/ 0 h 256189"/>
                <a:gd name="connsiteX1" fmla="*/ 833437 w 833437"/>
                <a:gd name="connsiteY1" fmla="*/ 0 h 256189"/>
                <a:gd name="connsiteX2" fmla="*/ 833437 w 833437"/>
                <a:gd name="connsiteY2" fmla="*/ 256189 h 256189"/>
                <a:gd name="connsiteX3" fmla="*/ 0 w 833437"/>
                <a:gd name="connsiteY3" fmla="*/ 256189 h 256189"/>
                <a:gd name="connsiteX4" fmla="*/ 0 w 833437"/>
                <a:gd name="connsiteY4" fmla="*/ 0 h 256189"/>
                <a:gd name="connsiteX0" fmla="*/ 0 w 869156"/>
                <a:gd name="connsiteY0" fmla="*/ 0 h 270476"/>
                <a:gd name="connsiteX1" fmla="*/ 869156 w 869156"/>
                <a:gd name="connsiteY1" fmla="*/ 14287 h 270476"/>
                <a:gd name="connsiteX2" fmla="*/ 869156 w 869156"/>
                <a:gd name="connsiteY2" fmla="*/ 270476 h 270476"/>
                <a:gd name="connsiteX3" fmla="*/ 35719 w 869156"/>
                <a:gd name="connsiteY3" fmla="*/ 270476 h 270476"/>
                <a:gd name="connsiteX4" fmla="*/ 0 w 869156"/>
                <a:gd name="connsiteY4" fmla="*/ 0 h 270476"/>
                <a:gd name="connsiteX0" fmla="*/ 21431 w 890587"/>
                <a:gd name="connsiteY0" fmla="*/ 0 h 270476"/>
                <a:gd name="connsiteX1" fmla="*/ 890587 w 890587"/>
                <a:gd name="connsiteY1" fmla="*/ 14287 h 270476"/>
                <a:gd name="connsiteX2" fmla="*/ 890587 w 890587"/>
                <a:gd name="connsiteY2" fmla="*/ 270476 h 270476"/>
                <a:gd name="connsiteX3" fmla="*/ 0 w 890587"/>
                <a:gd name="connsiteY3" fmla="*/ 241901 h 270476"/>
                <a:gd name="connsiteX4" fmla="*/ 21431 w 890587"/>
                <a:gd name="connsiteY4" fmla="*/ 0 h 270476"/>
                <a:gd name="connsiteX0" fmla="*/ 21431 w 947737"/>
                <a:gd name="connsiteY0" fmla="*/ 0 h 270476"/>
                <a:gd name="connsiteX1" fmla="*/ 947737 w 947737"/>
                <a:gd name="connsiteY1" fmla="*/ 21431 h 270476"/>
                <a:gd name="connsiteX2" fmla="*/ 890587 w 947737"/>
                <a:gd name="connsiteY2" fmla="*/ 270476 h 270476"/>
                <a:gd name="connsiteX3" fmla="*/ 0 w 947737"/>
                <a:gd name="connsiteY3" fmla="*/ 241901 h 270476"/>
                <a:gd name="connsiteX4" fmla="*/ 21431 w 947737"/>
                <a:gd name="connsiteY4" fmla="*/ 0 h 270476"/>
                <a:gd name="connsiteX0" fmla="*/ 21431 w 947737"/>
                <a:gd name="connsiteY0" fmla="*/ 0 h 296670"/>
                <a:gd name="connsiteX1" fmla="*/ 947737 w 947737"/>
                <a:gd name="connsiteY1" fmla="*/ 21431 h 296670"/>
                <a:gd name="connsiteX2" fmla="*/ 923925 w 947737"/>
                <a:gd name="connsiteY2" fmla="*/ 296670 h 296670"/>
                <a:gd name="connsiteX3" fmla="*/ 0 w 947737"/>
                <a:gd name="connsiteY3" fmla="*/ 241901 h 296670"/>
                <a:gd name="connsiteX4" fmla="*/ 21431 w 947737"/>
                <a:gd name="connsiteY4" fmla="*/ 0 h 296670"/>
                <a:gd name="connsiteX0" fmla="*/ 11906 w 947737"/>
                <a:gd name="connsiteY0" fmla="*/ 0 h 291908"/>
                <a:gd name="connsiteX1" fmla="*/ 947737 w 947737"/>
                <a:gd name="connsiteY1" fmla="*/ 16669 h 291908"/>
                <a:gd name="connsiteX2" fmla="*/ 923925 w 947737"/>
                <a:gd name="connsiteY2" fmla="*/ 291908 h 291908"/>
                <a:gd name="connsiteX3" fmla="*/ 0 w 947737"/>
                <a:gd name="connsiteY3" fmla="*/ 237139 h 291908"/>
                <a:gd name="connsiteX4" fmla="*/ 11906 w 947737"/>
                <a:gd name="connsiteY4" fmla="*/ 0 h 291908"/>
                <a:gd name="connsiteX0" fmla="*/ 21431 w 957262"/>
                <a:gd name="connsiteY0" fmla="*/ 0 h 291908"/>
                <a:gd name="connsiteX1" fmla="*/ 957262 w 957262"/>
                <a:gd name="connsiteY1" fmla="*/ 16669 h 291908"/>
                <a:gd name="connsiteX2" fmla="*/ 933450 w 957262"/>
                <a:gd name="connsiteY2" fmla="*/ 291908 h 291908"/>
                <a:gd name="connsiteX3" fmla="*/ 0 w 957262"/>
                <a:gd name="connsiteY3" fmla="*/ 234757 h 291908"/>
                <a:gd name="connsiteX4" fmla="*/ 21431 w 957262"/>
                <a:gd name="connsiteY4" fmla="*/ 0 h 291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7262" h="291908">
                  <a:moveTo>
                    <a:pt x="21431" y="0"/>
                  </a:moveTo>
                  <a:lnTo>
                    <a:pt x="957262" y="16669"/>
                  </a:lnTo>
                  <a:lnTo>
                    <a:pt x="933450" y="291908"/>
                  </a:lnTo>
                  <a:lnTo>
                    <a:pt x="0" y="234757"/>
                  </a:lnTo>
                  <a:lnTo>
                    <a:pt x="21431" y="0"/>
                  </a:lnTo>
                  <a:close/>
                </a:path>
              </a:pathLst>
            </a:custGeom>
            <a:solidFill>
              <a:srgbClr val="7030A0">
                <a:alpha val="30196"/>
              </a:srgb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13099DB-3B64-41BC-AF8C-7F1B78A1186D}"/>
                </a:ext>
              </a:extLst>
            </p:cNvPr>
            <p:cNvSpPr/>
            <p:nvPr/>
          </p:nvSpPr>
          <p:spPr>
            <a:xfrm>
              <a:off x="359569" y="3287520"/>
              <a:ext cx="1178719" cy="259302"/>
            </a:xfrm>
            <a:custGeom>
              <a:avLst/>
              <a:gdLst>
                <a:gd name="connsiteX0" fmla="*/ 0 w 883444"/>
                <a:gd name="connsiteY0" fmla="*/ 0 h 190245"/>
                <a:gd name="connsiteX1" fmla="*/ 883444 w 883444"/>
                <a:gd name="connsiteY1" fmla="*/ 0 h 190245"/>
                <a:gd name="connsiteX2" fmla="*/ 883444 w 883444"/>
                <a:gd name="connsiteY2" fmla="*/ 190245 h 190245"/>
                <a:gd name="connsiteX3" fmla="*/ 0 w 883444"/>
                <a:gd name="connsiteY3" fmla="*/ 190245 h 190245"/>
                <a:gd name="connsiteX4" fmla="*/ 0 w 883444"/>
                <a:gd name="connsiteY4" fmla="*/ 0 h 190245"/>
                <a:gd name="connsiteX0" fmla="*/ 0 w 883444"/>
                <a:gd name="connsiteY0" fmla="*/ 69057 h 259302"/>
                <a:gd name="connsiteX1" fmla="*/ 750094 w 883444"/>
                <a:gd name="connsiteY1" fmla="*/ 0 h 259302"/>
                <a:gd name="connsiteX2" fmla="*/ 883444 w 883444"/>
                <a:gd name="connsiteY2" fmla="*/ 259302 h 259302"/>
                <a:gd name="connsiteX3" fmla="*/ 0 w 883444"/>
                <a:gd name="connsiteY3" fmla="*/ 259302 h 259302"/>
                <a:gd name="connsiteX4" fmla="*/ 0 w 883444"/>
                <a:gd name="connsiteY4" fmla="*/ 69057 h 259302"/>
                <a:gd name="connsiteX0" fmla="*/ 0 w 1002507"/>
                <a:gd name="connsiteY0" fmla="*/ 69057 h 259302"/>
                <a:gd name="connsiteX1" fmla="*/ 750094 w 1002507"/>
                <a:gd name="connsiteY1" fmla="*/ 0 h 259302"/>
                <a:gd name="connsiteX2" fmla="*/ 1002507 w 1002507"/>
                <a:gd name="connsiteY2" fmla="*/ 6890 h 259302"/>
                <a:gd name="connsiteX3" fmla="*/ 0 w 1002507"/>
                <a:gd name="connsiteY3" fmla="*/ 259302 h 259302"/>
                <a:gd name="connsiteX4" fmla="*/ 0 w 1002507"/>
                <a:gd name="connsiteY4" fmla="*/ 69057 h 259302"/>
                <a:gd name="connsiteX0" fmla="*/ 0 w 1002507"/>
                <a:gd name="connsiteY0" fmla="*/ 69057 h 261683"/>
                <a:gd name="connsiteX1" fmla="*/ 750094 w 1002507"/>
                <a:gd name="connsiteY1" fmla="*/ 0 h 261683"/>
                <a:gd name="connsiteX2" fmla="*/ 1002507 w 1002507"/>
                <a:gd name="connsiteY2" fmla="*/ 6890 h 261683"/>
                <a:gd name="connsiteX3" fmla="*/ 142875 w 1002507"/>
                <a:gd name="connsiteY3" fmla="*/ 261683 h 261683"/>
                <a:gd name="connsiteX4" fmla="*/ 0 w 1002507"/>
                <a:gd name="connsiteY4" fmla="*/ 69057 h 261683"/>
                <a:gd name="connsiteX0" fmla="*/ 0 w 1178719"/>
                <a:gd name="connsiteY0" fmla="*/ 228600 h 261683"/>
                <a:gd name="connsiteX1" fmla="*/ 926306 w 1178719"/>
                <a:gd name="connsiteY1" fmla="*/ 0 h 261683"/>
                <a:gd name="connsiteX2" fmla="*/ 1178719 w 1178719"/>
                <a:gd name="connsiteY2" fmla="*/ 6890 h 261683"/>
                <a:gd name="connsiteX3" fmla="*/ 319087 w 1178719"/>
                <a:gd name="connsiteY3" fmla="*/ 261683 h 261683"/>
                <a:gd name="connsiteX4" fmla="*/ 0 w 1178719"/>
                <a:gd name="connsiteY4" fmla="*/ 228600 h 261683"/>
                <a:gd name="connsiteX0" fmla="*/ 0 w 1178719"/>
                <a:gd name="connsiteY0" fmla="*/ 226219 h 259302"/>
                <a:gd name="connsiteX1" fmla="*/ 909637 w 1178719"/>
                <a:gd name="connsiteY1" fmla="*/ 0 h 259302"/>
                <a:gd name="connsiteX2" fmla="*/ 1178719 w 1178719"/>
                <a:gd name="connsiteY2" fmla="*/ 4509 h 259302"/>
                <a:gd name="connsiteX3" fmla="*/ 319087 w 1178719"/>
                <a:gd name="connsiteY3" fmla="*/ 259302 h 259302"/>
                <a:gd name="connsiteX4" fmla="*/ 0 w 1178719"/>
                <a:gd name="connsiteY4" fmla="*/ 226219 h 259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8719" h="259302">
                  <a:moveTo>
                    <a:pt x="0" y="226219"/>
                  </a:moveTo>
                  <a:lnTo>
                    <a:pt x="909637" y="0"/>
                  </a:lnTo>
                  <a:lnTo>
                    <a:pt x="1178719" y="4509"/>
                  </a:lnTo>
                  <a:lnTo>
                    <a:pt x="319087" y="259302"/>
                  </a:lnTo>
                  <a:lnTo>
                    <a:pt x="0" y="226219"/>
                  </a:lnTo>
                  <a:close/>
                </a:path>
              </a:pathLst>
            </a:custGeom>
            <a:solidFill>
              <a:srgbClr val="FF9933">
                <a:alpha val="30196"/>
              </a:srgbClr>
            </a:solidFill>
            <a:ln w="3810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D36EA97-0105-4E1B-B90A-FF987D8C7330}"/>
                </a:ext>
              </a:extLst>
            </p:cNvPr>
            <p:cNvSpPr/>
            <p:nvPr/>
          </p:nvSpPr>
          <p:spPr>
            <a:xfrm>
              <a:off x="340810" y="3529423"/>
              <a:ext cx="363242" cy="554422"/>
            </a:xfrm>
            <a:custGeom>
              <a:avLst/>
              <a:gdLst>
                <a:gd name="connsiteX0" fmla="*/ 0 w 372768"/>
                <a:gd name="connsiteY0" fmla="*/ 0 h 459172"/>
                <a:gd name="connsiteX1" fmla="*/ 372768 w 372768"/>
                <a:gd name="connsiteY1" fmla="*/ 0 h 459172"/>
                <a:gd name="connsiteX2" fmla="*/ 372768 w 372768"/>
                <a:gd name="connsiteY2" fmla="*/ 459172 h 459172"/>
                <a:gd name="connsiteX3" fmla="*/ 0 w 372768"/>
                <a:gd name="connsiteY3" fmla="*/ 459172 h 459172"/>
                <a:gd name="connsiteX4" fmla="*/ 0 w 372768"/>
                <a:gd name="connsiteY4" fmla="*/ 0 h 459172"/>
                <a:gd name="connsiteX0" fmla="*/ 0 w 379911"/>
                <a:gd name="connsiteY0" fmla="*/ 0 h 509178"/>
                <a:gd name="connsiteX1" fmla="*/ 379911 w 379911"/>
                <a:gd name="connsiteY1" fmla="*/ 50006 h 509178"/>
                <a:gd name="connsiteX2" fmla="*/ 379911 w 379911"/>
                <a:gd name="connsiteY2" fmla="*/ 509178 h 509178"/>
                <a:gd name="connsiteX3" fmla="*/ 7143 w 379911"/>
                <a:gd name="connsiteY3" fmla="*/ 509178 h 509178"/>
                <a:gd name="connsiteX4" fmla="*/ 0 w 379911"/>
                <a:gd name="connsiteY4" fmla="*/ 0 h 509178"/>
                <a:gd name="connsiteX0" fmla="*/ 0 w 379911"/>
                <a:gd name="connsiteY0" fmla="*/ 0 h 509178"/>
                <a:gd name="connsiteX1" fmla="*/ 337048 w 379911"/>
                <a:gd name="connsiteY1" fmla="*/ 42863 h 509178"/>
                <a:gd name="connsiteX2" fmla="*/ 379911 w 379911"/>
                <a:gd name="connsiteY2" fmla="*/ 509178 h 509178"/>
                <a:gd name="connsiteX3" fmla="*/ 7143 w 379911"/>
                <a:gd name="connsiteY3" fmla="*/ 509178 h 509178"/>
                <a:gd name="connsiteX4" fmla="*/ 0 w 379911"/>
                <a:gd name="connsiteY4" fmla="*/ 0 h 509178"/>
                <a:gd name="connsiteX0" fmla="*/ 0 w 370386"/>
                <a:gd name="connsiteY0" fmla="*/ 0 h 544897"/>
                <a:gd name="connsiteX1" fmla="*/ 337048 w 370386"/>
                <a:gd name="connsiteY1" fmla="*/ 42863 h 544897"/>
                <a:gd name="connsiteX2" fmla="*/ 370386 w 370386"/>
                <a:gd name="connsiteY2" fmla="*/ 544897 h 544897"/>
                <a:gd name="connsiteX3" fmla="*/ 7143 w 370386"/>
                <a:gd name="connsiteY3" fmla="*/ 509178 h 544897"/>
                <a:gd name="connsiteX4" fmla="*/ 0 w 370386"/>
                <a:gd name="connsiteY4" fmla="*/ 0 h 544897"/>
                <a:gd name="connsiteX0" fmla="*/ 0 w 370386"/>
                <a:gd name="connsiteY0" fmla="*/ 0 h 544897"/>
                <a:gd name="connsiteX1" fmla="*/ 337048 w 370386"/>
                <a:gd name="connsiteY1" fmla="*/ 42863 h 544897"/>
                <a:gd name="connsiteX2" fmla="*/ 370386 w 370386"/>
                <a:gd name="connsiteY2" fmla="*/ 544897 h 544897"/>
                <a:gd name="connsiteX3" fmla="*/ 38099 w 370386"/>
                <a:gd name="connsiteY3" fmla="*/ 430596 h 544897"/>
                <a:gd name="connsiteX4" fmla="*/ 0 w 370386"/>
                <a:gd name="connsiteY4" fmla="*/ 0 h 544897"/>
                <a:gd name="connsiteX0" fmla="*/ 0 w 370386"/>
                <a:gd name="connsiteY0" fmla="*/ 0 h 544897"/>
                <a:gd name="connsiteX1" fmla="*/ 337048 w 370386"/>
                <a:gd name="connsiteY1" fmla="*/ 42863 h 544897"/>
                <a:gd name="connsiteX2" fmla="*/ 370386 w 370386"/>
                <a:gd name="connsiteY2" fmla="*/ 544897 h 544897"/>
                <a:gd name="connsiteX3" fmla="*/ 28574 w 370386"/>
                <a:gd name="connsiteY3" fmla="*/ 478221 h 544897"/>
                <a:gd name="connsiteX4" fmla="*/ 0 w 370386"/>
                <a:gd name="connsiteY4" fmla="*/ 0 h 544897"/>
                <a:gd name="connsiteX0" fmla="*/ 0 w 363242"/>
                <a:gd name="connsiteY0" fmla="*/ 0 h 554422"/>
                <a:gd name="connsiteX1" fmla="*/ 337048 w 363242"/>
                <a:gd name="connsiteY1" fmla="*/ 42863 h 554422"/>
                <a:gd name="connsiteX2" fmla="*/ 363242 w 363242"/>
                <a:gd name="connsiteY2" fmla="*/ 554422 h 554422"/>
                <a:gd name="connsiteX3" fmla="*/ 28574 w 363242"/>
                <a:gd name="connsiteY3" fmla="*/ 478221 h 554422"/>
                <a:gd name="connsiteX4" fmla="*/ 0 w 363242"/>
                <a:gd name="connsiteY4" fmla="*/ 0 h 554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3242" h="554422">
                  <a:moveTo>
                    <a:pt x="0" y="0"/>
                  </a:moveTo>
                  <a:lnTo>
                    <a:pt x="337048" y="42863"/>
                  </a:lnTo>
                  <a:lnTo>
                    <a:pt x="363242" y="554422"/>
                  </a:lnTo>
                  <a:lnTo>
                    <a:pt x="28574" y="478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66">
                <a:alpha val="30196"/>
              </a:srgbClr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D960C7D-61C8-4A0E-AAF8-A85866A3707A}"/>
                </a:ext>
              </a:extLst>
            </p:cNvPr>
            <p:cNvSpPr/>
            <p:nvPr/>
          </p:nvSpPr>
          <p:spPr>
            <a:xfrm>
              <a:off x="101600" y="1885950"/>
              <a:ext cx="1496830" cy="1649220"/>
            </a:xfrm>
            <a:custGeom>
              <a:avLst/>
              <a:gdLst>
                <a:gd name="connsiteX0" fmla="*/ 0 w 1515880"/>
                <a:gd name="connsiteY0" fmla="*/ 0 h 1331720"/>
                <a:gd name="connsiteX1" fmla="*/ 1515880 w 1515880"/>
                <a:gd name="connsiteY1" fmla="*/ 0 h 1331720"/>
                <a:gd name="connsiteX2" fmla="*/ 1515880 w 1515880"/>
                <a:gd name="connsiteY2" fmla="*/ 1331720 h 1331720"/>
                <a:gd name="connsiteX3" fmla="*/ 0 w 1515880"/>
                <a:gd name="connsiteY3" fmla="*/ 1331720 h 1331720"/>
                <a:gd name="connsiteX4" fmla="*/ 0 w 1515880"/>
                <a:gd name="connsiteY4" fmla="*/ 0 h 1331720"/>
                <a:gd name="connsiteX0" fmla="*/ 0 w 1573030"/>
                <a:gd name="connsiteY0" fmla="*/ 0 h 1401570"/>
                <a:gd name="connsiteX1" fmla="*/ 1573030 w 1573030"/>
                <a:gd name="connsiteY1" fmla="*/ 69850 h 1401570"/>
                <a:gd name="connsiteX2" fmla="*/ 1573030 w 1573030"/>
                <a:gd name="connsiteY2" fmla="*/ 1401570 h 1401570"/>
                <a:gd name="connsiteX3" fmla="*/ 57150 w 1573030"/>
                <a:gd name="connsiteY3" fmla="*/ 1401570 h 1401570"/>
                <a:gd name="connsiteX4" fmla="*/ 0 w 1573030"/>
                <a:gd name="connsiteY4" fmla="*/ 0 h 1401570"/>
                <a:gd name="connsiteX0" fmla="*/ 6350 w 1579380"/>
                <a:gd name="connsiteY0" fmla="*/ 0 h 1649220"/>
                <a:gd name="connsiteX1" fmla="*/ 1579380 w 1579380"/>
                <a:gd name="connsiteY1" fmla="*/ 69850 h 1649220"/>
                <a:gd name="connsiteX2" fmla="*/ 1579380 w 1579380"/>
                <a:gd name="connsiteY2" fmla="*/ 1401570 h 1649220"/>
                <a:gd name="connsiteX3" fmla="*/ 0 w 1579380"/>
                <a:gd name="connsiteY3" fmla="*/ 1649220 h 1649220"/>
                <a:gd name="connsiteX4" fmla="*/ 6350 w 1579380"/>
                <a:gd name="connsiteY4" fmla="*/ 0 h 1649220"/>
                <a:gd name="connsiteX0" fmla="*/ 6350 w 1579380"/>
                <a:gd name="connsiteY0" fmla="*/ 0 h 1649220"/>
                <a:gd name="connsiteX1" fmla="*/ 1179330 w 1579380"/>
                <a:gd name="connsiteY1" fmla="*/ 577850 h 1649220"/>
                <a:gd name="connsiteX2" fmla="*/ 1579380 w 1579380"/>
                <a:gd name="connsiteY2" fmla="*/ 1401570 h 1649220"/>
                <a:gd name="connsiteX3" fmla="*/ 0 w 1579380"/>
                <a:gd name="connsiteY3" fmla="*/ 1649220 h 1649220"/>
                <a:gd name="connsiteX4" fmla="*/ 6350 w 1579380"/>
                <a:gd name="connsiteY4" fmla="*/ 0 h 1649220"/>
                <a:gd name="connsiteX0" fmla="*/ 6350 w 1579380"/>
                <a:gd name="connsiteY0" fmla="*/ 0 h 1649220"/>
                <a:gd name="connsiteX1" fmla="*/ 1490480 w 1579380"/>
                <a:gd name="connsiteY1" fmla="*/ 412750 h 1649220"/>
                <a:gd name="connsiteX2" fmla="*/ 1579380 w 1579380"/>
                <a:gd name="connsiteY2" fmla="*/ 1401570 h 1649220"/>
                <a:gd name="connsiteX3" fmla="*/ 0 w 1579380"/>
                <a:gd name="connsiteY3" fmla="*/ 1649220 h 1649220"/>
                <a:gd name="connsiteX4" fmla="*/ 6350 w 1579380"/>
                <a:gd name="connsiteY4" fmla="*/ 0 h 1649220"/>
                <a:gd name="connsiteX0" fmla="*/ 6350 w 1490480"/>
                <a:gd name="connsiteY0" fmla="*/ 0 h 1649220"/>
                <a:gd name="connsiteX1" fmla="*/ 1490480 w 1490480"/>
                <a:gd name="connsiteY1" fmla="*/ 412750 h 1649220"/>
                <a:gd name="connsiteX2" fmla="*/ 1471430 w 1490480"/>
                <a:gd name="connsiteY2" fmla="*/ 1261870 h 1649220"/>
                <a:gd name="connsiteX3" fmla="*/ 0 w 1490480"/>
                <a:gd name="connsiteY3" fmla="*/ 1649220 h 1649220"/>
                <a:gd name="connsiteX4" fmla="*/ 6350 w 1490480"/>
                <a:gd name="connsiteY4" fmla="*/ 0 h 1649220"/>
                <a:gd name="connsiteX0" fmla="*/ 6350 w 1490480"/>
                <a:gd name="connsiteY0" fmla="*/ 0 h 1649220"/>
                <a:gd name="connsiteX1" fmla="*/ 1490480 w 1490480"/>
                <a:gd name="connsiteY1" fmla="*/ 412750 h 1649220"/>
                <a:gd name="connsiteX2" fmla="*/ 1477780 w 1490480"/>
                <a:gd name="connsiteY2" fmla="*/ 1287270 h 1649220"/>
                <a:gd name="connsiteX3" fmla="*/ 0 w 1490480"/>
                <a:gd name="connsiteY3" fmla="*/ 1649220 h 1649220"/>
                <a:gd name="connsiteX4" fmla="*/ 6350 w 1490480"/>
                <a:gd name="connsiteY4" fmla="*/ 0 h 1649220"/>
                <a:gd name="connsiteX0" fmla="*/ 6350 w 1522230"/>
                <a:gd name="connsiteY0" fmla="*/ 0 h 1649220"/>
                <a:gd name="connsiteX1" fmla="*/ 1490480 w 1522230"/>
                <a:gd name="connsiteY1" fmla="*/ 412750 h 1649220"/>
                <a:gd name="connsiteX2" fmla="*/ 1522230 w 1522230"/>
                <a:gd name="connsiteY2" fmla="*/ 1268220 h 1649220"/>
                <a:gd name="connsiteX3" fmla="*/ 0 w 1522230"/>
                <a:gd name="connsiteY3" fmla="*/ 1649220 h 1649220"/>
                <a:gd name="connsiteX4" fmla="*/ 6350 w 1522230"/>
                <a:gd name="connsiteY4" fmla="*/ 0 h 1649220"/>
                <a:gd name="connsiteX0" fmla="*/ 6350 w 1496830"/>
                <a:gd name="connsiteY0" fmla="*/ 0 h 1649220"/>
                <a:gd name="connsiteX1" fmla="*/ 1490480 w 1496830"/>
                <a:gd name="connsiteY1" fmla="*/ 412750 h 1649220"/>
                <a:gd name="connsiteX2" fmla="*/ 1496830 w 1496830"/>
                <a:gd name="connsiteY2" fmla="*/ 1287270 h 1649220"/>
                <a:gd name="connsiteX3" fmla="*/ 0 w 1496830"/>
                <a:gd name="connsiteY3" fmla="*/ 1649220 h 1649220"/>
                <a:gd name="connsiteX4" fmla="*/ 6350 w 1496830"/>
                <a:gd name="connsiteY4" fmla="*/ 0 h 1649220"/>
                <a:gd name="connsiteX0" fmla="*/ 6350 w 1490761"/>
                <a:gd name="connsiteY0" fmla="*/ 0 h 1649220"/>
                <a:gd name="connsiteX1" fmla="*/ 1490480 w 1490761"/>
                <a:gd name="connsiteY1" fmla="*/ 412750 h 1649220"/>
                <a:gd name="connsiteX2" fmla="*/ 1484130 w 1490761"/>
                <a:gd name="connsiteY2" fmla="*/ 1287270 h 1649220"/>
                <a:gd name="connsiteX3" fmla="*/ 0 w 1490761"/>
                <a:gd name="connsiteY3" fmla="*/ 1649220 h 1649220"/>
                <a:gd name="connsiteX4" fmla="*/ 6350 w 1490761"/>
                <a:gd name="connsiteY4" fmla="*/ 0 h 1649220"/>
                <a:gd name="connsiteX0" fmla="*/ 6350 w 1496830"/>
                <a:gd name="connsiteY0" fmla="*/ 0 h 1649220"/>
                <a:gd name="connsiteX1" fmla="*/ 1490480 w 1496830"/>
                <a:gd name="connsiteY1" fmla="*/ 412750 h 1649220"/>
                <a:gd name="connsiteX2" fmla="*/ 1496830 w 1496830"/>
                <a:gd name="connsiteY2" fmla="*/ 1280920 h 1649220"/>
                <a:gd name="connsiteX3" fmla="*/ 0 w 1496830"/>
                <a:gd name="connsiteY3" fmla="*/ 1649220 h 1649220"/>
                <a:gd name="connsiteX4" fmla="*/ 6350 w 1496830"/>
                <a:gd name="connsiteY4" fmla="*/ 0 h 1649220"/>
                <a:gd name="connsiteX0" fmla="*/ 6350 w 1496830"/>
                <a:gd name="connsiteY0" fmla="*/ 0 h 1649220"/>
                <a:gd name="connsiteX1" fmla="*/ 1490480 w 1496830"/>
                <a:gd name="connsiteY1" fmla="*/ 393700 h 1649220"/>
                <a:gd name="connsiteX2" fmla="*/ 1496830 w 1496830"/>
                <a:gd name="connsiteY2" fmla="*/ 1280920 h 1649220"/>
                <a:gd name="connsiteX3" fmla="*/ 0 w 1496830"/>
                <a:gd name="connsiteY3" fmla="*/ 1649220 h 1649220"/>
                <a:gd name="connsiteX4" fmla="*/ 6350 w 1496830"/>
                <a:gd name="connsiteY4" fmla="*/ 0 h 164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6830" h="1649220">
                  <a:moveTo>
                    <a:pt x="6350" y="0"/>
                  </a:moveTo>
                  <a:lnTo>
                    <a:pt x="1490480" y="393700"/>
                  </a:lnTo>
                  <a:cubicBezTo>
                    <a:pt x="1492597" y="685207"/>
                    <a:pt x="1494713" y="989413"/>
                    <a:pt x="1496830" y="1280920"/>
                  </a:cubicBezTo>
                  <a:lnTo>
                    <a:pt x="0" y="1649220"/>
                  </a:lnTo>
                  <a:cubicBezTo>
                    <a:pt x="2117" y="1099480"/>
                    <a:pt x="4233" y="549740"/>
                    <a:pt x="6350" y="0"/>
                  </a:cubicBezTo>
                  <a:close/>
                </a:path>
              </a:pathLst>
            </a:custGeom>
            <a:solidFill>
              <a:srgbClr val="00B050">
                <a:alpha val="30196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063C3CFF-3389-4DC4-A30D-153572CBAB41}"/>
                </a:ext>
              </a:extLst>
            </p:cNvPr>
            <p:cNvSpPr/>
            <p:nvPr/>
          </p:nvSpPr>
          <p:spPr>
            <a:xfrm>
              <a:off x="4972050" y="3946481"/>
              <a:ext cx="2921000" cy="627593"/>
            </a:xfrm>
            <a:custGeom>
              <a:avLst/>
              <a:gdLst>
                <a:gd name="connsiteX0" fmla="*/ 0 w 965200"/>
                <a:gd name="connsiteY0" fmla="*/ 398993 h 398993"/>
                <a:gd name="connsiteX1" fmla="*/ 482600 w 965200"/>
                <a:gd name="connsiteY1" fmla="*/ 0 h 398993"/>
                <a:gd name="connsiteX2" fmla="*/ 965200 w 965200"/>
                <a:gd name="connsiteY2" fmla="*/ 398993 h 398993"/>
                <a:gd name="connsiteX3" fmla="*/ 0 w 965200"/>
                <a:gd name="connsiteY3" fmla="*/ 398993 h 398993"/>
                <a:gd name="connsiteX0" fmla="*/ 0 w 965200"/>
                <a:gd name="connsiteY0" fmla="*/ 652993 h 652993"/>
                <a:gd name="connsiteX1" fmla="*/ 285750 w 965200"/>
                <a:gd name="connsiteY1" fmla="*/ 0 h 652993"/>
                <a:gd name="connsiteX2" fmla="*/ 965200 w 965200"/>
                <a:gd name="connsiteY2" fmla="*/ 652993 h 652993"/>
                <a:gd name="connsiteX3" fmla="*/ 0 w 965200"/>
                <a:gd name="connsiteY3" fmla="*/ 652993 h 652993"/>
                <a:gd name="connsiteX0" fmla="*/ 0 w 1797050"/>
                <a:gd name="connsiteY0" fmla="*/ 652993 h 652993"/>
                <a:gd name="connsiteX1" fmla="*/ 285750 w 1797050"/>
                <a:gd name="connsiteY1" fmla="*/ 0 h 652993"/>
                <a:gd name="connsiteX2" fmla="*/ 1797050 w 1797050"/>
                <a:gd name="connsiteY2" fmla="*/ 627593 h 652993"/>
                <a:gd name="connsiteX3" fmla="*/ 0 w 1797050"/>
                <a:gd name="connsiteY3" fmla="*/ 652993 h 652993"/>
                <a:gd name="connsiteX0" fmla="*/ 0 w 2921000"/>
                <a:gd name="connsiteY0" fmla="*/ 627593 h 627593"/>
                <a:gd name="connsiteX1" fmla="*/ 1409700 w 2921000"/>
                <a:gd name="connsiteY1" fmla="*/ 0 h 627593"/>
                <a:gd name="connsiteX2" fmla="*/ 2921000 w 2921000"/>
                <a:gd name="connsiteY2" fmla="*/ 627593 h 627593"/>
                <a:gd name="connsiteX3" fmla="*/ 0 w 2921000"/>
                <a:gd name="connsiteY3" fmla="*/ 627593 h 627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21000" h="627593">
                  <a:moveTo>
                    <a:pt x="0" y="627593"/>
                  </a:moveTo>
                  <a:lnTo>
                    <a:pt x="1409700" y="0"/>
                  </a:lnTo>
                  <a:lnTo>
                    <a:pt x="2921000" y="627593"/>
                  </a:lnTo>
                  <a:lnTo>
                    <a:pt x="0" y="627593"/>
                  </a:lnTo>
                  <a:close/>
                </a:path>
              </a:pathLst>
            </a:custGeom>
            <a:solidFill>
              <a:srgbClr val="7030A0">
                <a:alpha val="30196"/>
              </a:srgbClr>
            </a:solidFill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2103B60-08AC-4919-AB4F-B3B87F4CDB2B}"/>
                </a:ext>
              </a:extLst>
            </p:cNvPr>
            <p:cNvSpPr txBox="1"/>
            <p:nvPr/>
          </p:nvSpPr>
          <p:spPr>
            <a:xfrm>
              <a:off x="4130040" y="4923214"/>
              <a:ext cx="39319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Piece-wise planar scenes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136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A9BC35A2-7D66-4365-B5E6-39D8AEE25872}"/>
              </a:ext>
            </a:extLst>
          </p:cNvPr>
          <p:cNvCxnSpPr>
            <a:cxnSpLocks/>
          </p:cNvCxnSpPr>
          <p:nvPr/>
        </p:nvCxnSpPr>
        <p:spPr>
          <a:xfrm flipH="1">
            <a:off x="6892726" y="4720489"/>
            <a:ext cx="1116826" cy="73047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267A8D0-59A4-4BA7-83E1-0C0FA7E0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 from Unknown Correspondences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553571F-7F3E-411E-8E29-F90CADB45478}"/>
                  </a:ext>
                </a:extLst>
              </p:cNvPr>
              <p:cNvSpPr txBox="1"/>
              <p:nvPr/>
            </p:nvSpPr>
            <p:spPr>
              <a:xfrm>
                <a:off x="7882066" y="1584197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553571F-7F3E-411E-8E29-F90CADB454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2066" y="1584197"/>
                <a:ext cx="251094" cy="369332"/>
              </a:xfrm>
              <a:prstGeom prst="rect">
                <a:avLst/>
              </a:prstGeom>
              <a:blipFill>
                <a:blip r:embed="rId3"/>
                <a:stretch>
                  <a:fillRect l="-29268" r="-2439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8CFD04F-DD75-48AE-9461-EF60F5676B2F}"/>
                  </a:ext>
                </a:extLst>
              </p:cNvPr>
              <p:cNvSpPr txBox="1"/>
              <p:nvPr/>
            </p:nvSpPr>
            <p:spPr>
              <a:xfrm>
                <a:off x="11453650" y="4523068"/>
                <a:ext cx="2911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D8CFD04F-DD75-48AE-9461-EF60F5676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3650" y="4523068"/>
                <a:ext cx="291170" cy="369332"/>
              </a:xfrm>
              <a:prstGeom prst="rect">
                <a:avLst/>
              </a:prstGeom>
              <a:blipFill>
                <a:blip r:embed="rId4"/>
                <a:stretch>
                  <a:fillRect l="-25000" r="-20833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6" name="Rectangle 185">
            <a:extLst>
              <a:ext uri="{FF2B5EF4-FFF2-40B4-BE49-F238E27FC236}">
                <a16:creationId xmlns:a16="http://schemas.microsoft.com/office/drawing/2014/main" id="{AB767FD3-A978-4C69-BC32-E087760D4F74}"/>
              </a:ext>
            </a:extLst>
          </p:cNvPr>
          <p:cNvSpPr/>
          <p:nvPr/>
        </p:nvSpPr>
        <p:spPr>
          <a:xfrm flipH="1">
            <a:off x="484181" y="2691828"/>
            <a:ext cx="2091071" cy="16135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9" name="Cube 248">
            <a:extLst>
              <a:ext uri="{FF2B5EF4-FFF2-40B4-BE49-F238E27FC236}">
                <a16:creationId xmlns:a16="http://schemas.microsoft.com/office/drawing/2014/main" id="{0102242D-45C2-4A16-A5F9-6845F1DF240D}"/>
              </a:ext>
            </a:extLst>
          </p:cNvPr>
          <p:cNvSpPr>
            <a:spLocks noChangeAspect="1"/>
          </p:cNvSpPr>
          <p:nvPr/>
        </p:nvSpPr>
        <p:spPr>
          <a:xfrm>
            <a:off x="1511428" y="2995228"/>
            <a:ext cx="1371600" cy="777240"/>
          </a:xfrm>
          <a:prstGeom prst="cube">
            <a:avLst>
              <a:gd name="adj" fmla="val 26639"/>
            </a:avLst>
          </a:prstGeom>
          <a:solidFill>
            <a:schemeClr val="tx1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82902E7C-3F8C-40A7-A36A-C9D5A04CE178}"/>
              </a:ext>
            </a:extLst>
          </p:cNvPr>
          <p:cNvSpPr/>
          <p:nvPr/>
        </p:nvSpPr>
        <p:spPr>
          <a:xfrm>
            <a:off x="2584489" y="2967608"/>
            <a:ext cx="329184" cy="8208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6" name="Straight Connector 255">
            <a:extLst>
              <a:ext uri="{FF2B5EF4-FFF2-40B4-BE49-F238E27FC236}">
                <a16:creationId xmlns:a16="http://schemas.microsoft.com/office/drawing/2014/main" id="{B49F113B-D8CF-4C86-9BF4-377E446ABE69}"/>
              </a:ext>
            </a:extLst>
          </p:cNvPr>
          <p:cNvCxnSpPr>
            <a:cxnSpLocks/>
          </p:cNvCxnSpPr>
          <p:nvPr/>
        </p:nvCxnSpPr>
        <p:spPr>
          <a:xfrm>
            <a:off x="2575252" y="2691828"/>
            <a:ext cx="0" cy="16184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4EBD18F6-7875-4614-A0ED-85A6685F5D74}"/>
              </a:ext>
            </a:extLst>
          </p:cNvPr>
          <p:cNvGrpSpPr/>
          <p:nvPr/>
        </p:nvGrpSpPr>
        <p:grpSpPr>
          <a:xfrm flipH="1">
            <a:off x="2100087" y="3261042"/>
            <a:ext cx="475166" cy="475166"/>
            <a:chOff x="3375066" y="3605719"/>
            <a:chExt cx="475166" cy="475166"/>
          </a:xfrm>
        </p:grpSpPr>
        <p:cxnSp>
          <p:nvCxnSpPr>
            <p:cNvPr id="224" name="Straight Connector 223">
              <a:extLst>
                <a:ext uri="{FF2B5EF4-FFF2-40B4-BE49-F238E27FC236}">
                  <a16:creationId xmlns:a16="http://schemas.microsoft.com/office/drawing/2014/main" id="{75E54DB1-6CC5-4D70-8501-DBA70F0D2278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ln w="38100">
              <a:solidFill>
                <a:srgbClr val="66FF3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851E0C1F-53E0-499A-BB21-67D1D02C7A20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ln w="38100">
              <a:solidFill>
                <a:srgbClr val="66FF33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D605E1D3-F66A-43EC-9D51-FAF32BBDE1A5}"/>
              </a:ext>
            </a:extLst>
          </p:cNvPr>
          <p:cNvGrpSpPr/>
          <p:nvPr/>
        </p:nvGrpSpPr>
        <p:grpSpPr>
          <a:xfrm flipH="1">
            <a:off x="1561452" y="3261042"/>
            <a:ext cx="475166" cy="475166"/>
            <a:chOff x="3375066" y="3605719"/>
            <a:chExt cx="475166" cy="475166"/>
          </a:xfrm>
        </p:grpSpPr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875C2564-ED8B-43B0-B14A-A4118C7D8278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ln w="38100">
              <a:solidFill>
                <a:srgbClr val="FF00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>
              <a:extLst>
                <a:ext uri="{FF2B5EF4-FFF2-40B4-BE49-F238E27FC236}">
                  <a16:creationId xmlns:a16="http://schemas.microsoft.com/office/drawing/2014/main" id="{34049B0F-2A92-4E9B-9331-3409425AECB3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ln w="38100">
              <a:solidFill>
                <a:srgbClr val="FF006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B8F4B18-1D3A-476A-86B0-CF48B996CF81}"/>
              </a:ext>
            </a:extLst>
          </p:cNvPr>
          <p:cNvGrpSpPr/>
          <p:nvPr/>
        </p:nvGrpSpPr>
        <p:grpSpPr>
          <a:xfrm>
            <a:off x="3614615" y="2691828"/>
            <a:ext cx="2091072" cy="1613595"/>
            <a:chOff x="3614615" y="3277045"/>
            <a:chExt cx="2091072" cy="16135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FBB3D82-F3AB-4E8E-BB40-72CE323AB24B}"/>
                </a:ext>
              </a:extLst>
            </p:cNvPr>
            <p:cNvSpPr/>
            <p:nvPr/>
          </p:nvSpPr>
          <p:spPr>
            <a:xfrm>
              <a:off x="3614616" y="3277045"/>
              <a:ext cx="2091071" cy="1613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124F55F-CF38-4AAC-831C-D93C25EABC17}"/>
                </a:ext>
              </a:extLst>
            </p:cNvPr>
            <p:cNvGrpSpPr/>
            <p:nvPr/>
          </p:nvGrpSpPr>
          <p:grpSpPr>
            <a:xfrm>
              <a:off x="3614615" y="3846259"/>
              <a:ext cx="475166" cy="475166"/>
              <a:chOff x="3375066" y="3605719"/>
              <a:chExt cx="475166" cy="475166"/>
            </a:xfrm>
            <a:solidFill>
              <a:schemeClr val="bg1"/>
            </a:solidFill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A45D3BD-A5E0-4E76-8060-833AEACADA67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7461E47-A9E8-4A77-B837-835348F7E69F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31F14F9-B6CA-4CBD-8A21-C6B5A1A3E7ED}"/>
                </a:ext>
              </a:extLst>
            </p:cNvPr>
            <p:cNvGrpSpPr/>
            <p:nvPr/>
          </p:nvGrpSpPr>
          <p:grpSpPr>
            <a:xfrm>
              <a:off x="4153250" y="3846259"/>
              <a:ext cx="475166" cy="475166"/>
              <a:chOff x="3375066" y="3605719"/>
              <a:chExt cx="475166" cy="475166"/>
            </a:xfrm>
            <a:solidFill>
              <a:schemeClr val="bg1"/>
            </a:solidFill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41B85C7-8CD0-4E6D-AB58-0504FCEBD032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1423237-3071-4B4C-B077-6B6B7ACA41AA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F368CD2-672B-4CA4-B060-E00D70777587}"/>
                </a:ext>
              </a:extLst>
            </p:cNvPr>
            <p:cNvGrpSpPr/>
            <p:nvPr/>
          </p:nvGrpSpPr>
          <p:grpSpPr>
            <a:xfrm>
              <a:off x="4691885" y="3846259"/>
              <a:ext cx="475166" cy="475166"/>
              <a:chOff x="3375066" y="3605719"/>
              <a:chExt cx="475166" cy="475166"/>
            </a:xfrm>
            <a:solidFill>
              <a:schemeClr val="bg1"/>
            </a:solidFill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FE29162-B760-48CD-80C3-B2B9E4DF77EB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11518BB-8165-4BFF-8461-57E0E2D01776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7F6E736-B156-403C-B3B6-B79096322EC6}"/>
                </a:ext>
              </a:extLst>
            </p:cNvPr>
            <p:cNvGrpSpPr/>
            <p:nvPr/>
          </p:nvGrpSpPr>
          <p:grpSpPr>
            <a:xfrm>
              <a:off x="5230521" y="3846259"/>
              <a:ext cx="475166" cy="475166"/>
              <a:chOff x="3375066" y="3605719"/>
              <a:chExt cx="475166" cy="475166"/>
            </a:xfrm>
            <a:solidFill>
              <a:schemeClr val="bg1"/>
            </a:solidFill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AF69E0A-C0EB-4597-A68C-35A41C3282E7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B6FE8C3-1CED-4FFC-A888-6FE063435C63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DA3A2EB8-1D41-43ED-B6A7-A3DD3B1B25A1}"/>
                </a:ext>
              </a:extLst>
            </p:cNvPr>
            <p:cNvGrpSpPr/>
            <p:nvPr/>
          </p:nvGrpSpPr>
          <p:grpSpPr>
            <a:xfrm>
              <a:off x="3614615" y="3277045"/>
              <a:ext cx="2091072" cy="475166"/>
              <a:chOff x="6665578" y="3654235"/>
              <a:chExt cx="2091072" cy="475166"/>
            </a:xfrm>
            <a:solidFill>
              <a:schemeClr val="bg1"/>
            </a:solidFill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BA68E985-8845-420D-B317-EFB2D04CA624}"/>
                  </a:ext>
                </a:extLst>
              </p:cNvPr>
              <p:cNvGrpSpPr/>
              <p:nvPr/>
            </p:nvGrpSpPr>
            <p:grpSpPr>
              <a:xfrm>
                <a:off x="6665578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0678A79A-65B6-48EE-BD46-A702C0FDDC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E2260A27-C2F0-4DCA-BC3C-2355652EE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82047691-83B1-4577-8E7F-5B3929BBF843}"/>
                  </a:ext>
                </a:extLst>
              </p:cNvPr>
              <p:cNvGrpSpPr/>
              <p:nvPr/>
            </p:nvGrpSpPr>
            <p:grpSpPr>
              <a:xfrm>
                <a:off x="7204213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381413C7-366B-47E8-BB34-49EA9BB26F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C2576BF8-C367-4569-BDF7-6BB7279C46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F603553A-5BC5-4663-BB82-5CCA90F59157}"/>
                  </a:ext>
                </a:extLst>
              </p:cNvPr>
              <p:cNvGrpSpPr/>
              <p:nvPr/>
            </p:nvGrpSpPr>
            <p:grpSpPr>
              <a:xfrm>
                <a:off x="7742848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22897E2C-62EB-414B-A413-FBF8A79533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570AA88E-FE44-4630-95CC-EB936C5D6F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6967A5B5-AE6B-4FB0-9BC4-6257FAA51C93}"/>
                  </a:ext>
                </a:extLst>
              </p:cNvPr>
              <p:cNvGrpSpPr/>
              <p:nvPr/>
            </p:nvGrpSpPr>
            <p:grpSpPr>
              <a:xfrm>
                <a:off x="8281484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DB573080-E343-4F85-AB2F-60542F035B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E265AC6D-892E-4D2C-9127-96ADCA7EA5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3BD41DF4-4CE6-41CA-8F69-A490A9F1C736}"/>
                </a:ext>
              </a:extLst>
            </p:cNvPr>
            <p:cNvGrpSpPr/>
            <p:nvPr/>
          </p:nvGrpSpPr>
          <p:grpSpPr>
            <a:xfrm>
              <a:off x="3614615" y="4415474"/>
              <a:ext cx="2091072" cy="475166"/>
              <a:chOff x="6665578" y="3654235"/>
              <a:chExt cx="2091072" cy="475166"/>
            </a:xfrm>
            <a:solidFill>
              <a:schemeClr val="bg1"/>
            </a:solidFill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7146E183-9483-4186-8100-3DFE6F7F6FF3}"/>
                  </a:ext>
                </a:extLst>
              </p:cNvPr>
              <p:cNvGrpSpPr/>
              <p:nvPr/>
            </p:nvGrpSpPr>
            <p:grpSpPr>
              <a:xfrm>
                <a:off x="6665578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D83BC399-C6A8-4D0F-B1E0-5D9A9DC72D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4A400A29-ACCF-4541-BC83-066D0A306F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E448594A-7EEE-431D-A0B2-940F202A9FCB}"/>
                  </a:ext>
                </a:extLst>
              </p:cNvPr>
              <p:cNvGrpSpPr/>
              <p:nvPr/>
            </p:nvGrpSpPr>
            <p:grpSpPr>
              <a:xfrm>
                <a:off x="7204213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E0CFE18E-A3AC-46B6-B1D1-0B1819B16C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C2A1E2E3-0942-42AF-8F03-FE4DE55992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49DD0A47-A89B-486B-AF49-9B88A4B395A9}"/>
                  </a:ext>
                </a:extLst>
              </p:cNvPr>
              <p:cNvGrpSpPr/>
              <p:nvPr/>
            </p:nvGrpSpPr>
            <p:grpSpPr>
              <a:xfrm>
                <a:off x="7742848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2829CA97-1AF6-4D90-9A33-5D52287394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403400F1-114E-4D49-BE1A-0D5137C8BF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2CC3AF5E-437D-43B1-BC01-82FE42CB5897}"/>
                  </a:ext>
                </a:extLst>
              </p:cNvPr>
              <p:cNvGrpSpPr/>
              <p:nvPr/>
            </p:nvGrpSpPr>
            <p:grpSpPr>
              <a:xfrm>
                <a:off x="8281484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AE34D189-67A9-4810-A0A2-A5E3FCD093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470FF889-37E9-4882-BD16-6D6C0C27E7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970E844D-0122-4D1E-A284-7C1548A39D24}"/>
              </a:ext>
            </a:extLst>
          </p:cNvPr>
          <p:cNvSpPr txBox="1"/>
          <p:nvPr/>
        </p:nvSpPr>
        <p:spPr>
          <a:xfrm>
            <a:off x="367962" y="4306351"/>
            <a:ext cx="232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Camera image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D370E6C-D8E0-4C8B-86FF-E1F6478D22CC}"/>
              </a:ext>
            </a:extLst>
          </p:cNvPr>
          <p:cNvSpPr txBox="1"/>
          <p:nvPr/>
        </p:nvSpPr>
        <p:spPr>
          <a:xfrm>
            <a:off x="3492502" y="4306351"/>
            <a:ext cx="232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Projector pattern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7F6A77-40D4-405B-945E-78F3395C39DD}"/>
              </a:ext>
            </a:extLst>
          </p:cNvPr>
          <p:cNvSpPr txBox="1"/>
          <p:nvPr/>
        </p:nvSpPr>
        <p:spPr>
          <a:xfrm>
            <a:off x="3962925" y="5877387"/>
            <a:ext cx="4266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Why?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DF4EE79-E9C7-4557-9E6B-F8435AC8A477}"/>
                  </a:ext>
                </a:extLst>
              </p:cNvPr>
              <p:cNvSpPr txBox="1"/>
              <p:nvPr/>
            </p:nvSpPr>
            <p:spPr>
              <a:xfrm>
                <a:off x="6583678" y="5266295"/>
                <a:ext cx="2839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2DF4EE79-E9C7-4557-9E6B-F8435AC8A4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8" y="5266295"/>
                <a:ext cx="283924" cy="369332"/>
              </a:xfrm>
              <a:prstGeom prst="rect">
                <a:avLst/>
              </a:prstGeom>
              <a:blipFill>
                <a:blip r:embed="rId5"/>
                <a:stretch>
                  <a:fillRect l="-25532" r="-2340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2" name="Arc 101">
            <a:extLst>
              <a:ext uri="{FF2B5EF4-FFF2-40B4-BE49-F238E27FC236}">
                <a16:creationId xmlns:a16="http://schemas.microsoft.com/office/drawing/2014/main" id="{E04E5DA7-8B38-4860-8A7B-190466870444}"/>
              </a:ext>
            </a:extLst>
          </p:cNvPr>
          <p:cNvSpPr/>
          <p:nvPr/>
        </p:nvSpPr>
        <p:spPr>
          <a:xfrm rot="20413885" flipV="1">
            <a:off x="3696226" y="265610"/>
            <a:ext cx="8158777" cy="4073025"/>
          </a:xfrm>
          <a:prstGeom prst="arc">
            <a:avLst>
              <a:gd name="adj1" fmla="val 14368057"/>
              <a:gd name="adj2" fmla="val 20051668"/>
            </a:avLst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F084DD0-A63F-42B7-930B-51AE0E38BDC9}"/>
              </a:ext>
            </a:extLst>
          </p:cNvPr>
          <p:cNvCxnSpPr>
            <a:cxnSpLocks/>
          </p:cNvCxnSpPr>
          <p:nvPr/>
        </p:nvCxnSpPr>
        <p:spPr>
          <a:xfrm>
            <a:off x="8009552" y="4720489"/>
            <a:ext cx="338328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97A8A89-1B4B-448B-88F4-AA49A4E5BD90}"/>
              </a:ext>
            </a:extLst>
          </p:cNvPr>
          <p:cNvCxnSpPr>
            <a:cxnSpLocks/>
          </p:cNvCxnSpPr>
          <p:nvPr/>
        </p:nvCxnSpPr>
        <p:spPr>
          <a:xfrm rot="16200000">
            <a:off x="6637952" y="3348889"/>
            <a:ext cx="274320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14C8FBA2-483C-4E3B-A78A-71C78A88F9D3}"/>
              </a:ext>
            </a:extLst>
          </p:cNvPr>
          <p:cNvSpPr txBox="1"/>
          <p:nvPr/>
        </p:nvSpPr>
        <p:spPr>
          <a:xfrm>
            <a:off x="7755094" y="2115064"/>
            <a:ext cx="3441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In reality, </a:t>
            </a:r>
          </a:p>
          <a:p>
            <a:pPr algn="ctr"/>
            <a:r>
              <a:rPr lang="en-US" sz="2400" dirty="0">
                <a:solidFill>
                  <a:srgbClr val="FFC000"/>
                </a:solidFill>
              </a:rPr>
              <a:t>Large overlap… </a:t>
            </a: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6EF337BA-EC6D-48E6-A2FB-FD662BC7510E}"/>
              </a:ext>
            </a:extLst>
          </p:cNvPr>
          <p:cNvSpPr/>
          <p:nvPr/>
        </p:nvSpPr>
        <p:spPr>
          <a:xfrm>
            <a:off x="10089740" y="3218026"/>
            <a:ext cx="228600" cy="228600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63325064-D960-4A94-9EB1-97FF586548A3}"/>
              </a:ext>
            </a:extLst>
          </p:cNvPr>
          <p:cNvSpPr/>
          <p:nvPr/>
        </p:nvSpPr>
        <p:spPr>
          <a:xfrm>
            <a:off x="9282284" y="3699860"/>
            <a:ext cx="228600" cy="228600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C1E17ACD-F570-4A69-B67B-2779DD94470B}"/>
              </a:ext>
            </a:extLst>
          </p:cNvPr>
          <p:cNvSpPr/>
          <p:nvPr/>
        </p:nvSpPr>
        <p:spPr>
          <a:xfrm>
            <a:off x="8331849" y="4102441"/>
            <a:ext cx="228600" cy="228600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E558F46B-D8CC-4E02-8D2D-949D6B5A2476}"/>
              </a:ext>
            </a:extLst>
          </p:cNvPr>
          <p:cNvSpPr/>
          <p:nvPr/>
        </p:nvSpPr>
        <p:spPr>
          <a:xfrm>
            <a:off x="10747054" y="2675105"/>
            <a:ext cx="228600" cy="228600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54B94E5D-0D34-4F34-8F66-19E5EEB64865}"/>
              </a:ext>
            </a:extLst>
          </p:cNvPr>
          <p:cNvSpPr/>
          <p:nvPr/>
        </p:nvSpPr>
        <p:spPr>
          <a:xfrm>
            <a:off x="10085451" y="3169274"/>
            <a:ext cx="228600" cy="2286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DC9DBB4-1912-4002-A0D5-ACD52863B7C5}"/>
              </a:ext>
            </a:extLst>
          </p:cNvPr>
          <p:cNvSpPr/>
          <p:nvPr/>
        </p:nvSpPr>
        <p:spPr>
          <a:xfrm>
            <a:off x="9277995" y="3651108"/>
            <a:ext cx="228600" cy="2286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9E432232-0438-4D2D-A29E-309A5E57508C}"/>
              </a:ext>
            </a:extLst>
          </p:cNvPr>
          <p:cNvSpPr/>
          <p:nvPr/>
        </p:nvSpPr>
        <p:spPr>
          <a:xfrm>
            <a:off x="8327560" y="4053689"/>
            <a:ext cx="228600" cy="2286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0EBC82C7-D08F-4AC8-8F70-B9CC3A646DEA}"/>
              </a:ext>
            </a:extLst>
          </p:cNvPr>
          <p:cNvSpPr/>
          <p:nvPr/>
        </p:nvSpPr>
        <p:spPr>
          <a:xfrm>
            <a:off x="7459123" y="4394400"/>
            <a:ext cx="228600" cy="2286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6797728-4712-425E-9219-CD0F114D63E1}"/>
              </a:ext>
            </a:extLst>
          </p:cNvPr>
          <p:cNvSpPr/>
          <p:nvPr/>
        </p:nvSpPr>
        <p:spPr>
          <a:xfrm rot="19870952">
            <a:off x="8069189" y="3355016"/>
            <a:ext cx="2501512" cy="81291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BFF2B48-0292-43ED-8977-4C413DCDB7F6}"/>
              </a:ext>
            </a:extLst>
          </p:cNvPr>
          <p:cNvSpPr txBox="1"/>
          <p:nvPr/>
        </p:nvSpPr>
        <p:spPr>
          <a:xfrm>
            <a:off x="8107138" y="1298789"/>
            <a:ext cx="3441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Plane parameter space</a:t>
            </a:r>
          </a:p>
        </p:txBody>
      </p:sp>
    </p:spTree>
    <p:extLst>
      <p:ext uri="{BB962C8B-B14F-4D97-AF65-F5344CB8AC3E}">
        <p14:creationId xmlns:p14="http://schemas.microsoft.com/office/powerpoint/2010/main" val="4180953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6E924A9A-CA75-4017-9534-9C38DCCFF77C}"/>
              </a:ext>
            </a:extLst>
          </p:cNvPr>
          <p:cNvCxnSpPr>
            <a:cxnSpLocks/>
          </p:cNvCxnSpPr>
          <p:nvPr/>
        </p:nvCxnSpPr>
        <p:spPr>
          <a:xfrm flipH="1">
            <a:off x="6892726" y="4720489"/>
            <a:ext cx="1116826" cy="73047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DC20EB5-7DD9-4037-AB72-2E95440A323D}"/>
                  </a:ext>
                </a:extLst>
              </p:cNvPr>
              <p:cNvSpPr txBox="1"/>
              <p:nvPr/>
            </p:nvSpPr>
            <p:spPr>
              <a:xfrm>
                <a:off x="7882066" y="1584197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6DC20EB5-7DD9-4037-AB72-2E95440A3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2066" y="1584197"/>
                <a:ext cx="251094" cy="369332"/>
              </a:xfrm>
              <a:prstGeom prst="rect">
                <a:avLst/>
              </a:prstGeom>
              <a:blipFill>
                <a:blip r:embed="rId3"/>
                <a:stretch>
                  <a:fillRect l="-29268" r="-2439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701F6CA-88DD-4374-9A8F-71C9A0BE6698}"/>
                  </a:ext>
                </a:extLst>
              </p:cNvPr>
              <p:cNvSpPr txBox="1"/>
              <p:nvPr/>
            </p:nvSpPr>
            <p:spPr>
              <a:xfrm>
                <a:off x="11453650" y="4523068"/>
                <a:ext cx="2911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2701F6CA-88DD-4374-9A8F-71C9A0BE66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3650" y="4523068"/>
                <a:ext cx="291170" cy="369332"/>
              </a:xfrm>
              <a:prstGeom prst="rect">
                <a:avLst/>
              </a:prstGeom>
              <a:blipFill>
                <a:blip r:embed="rId4"/>
                <a:stretch>
                  <a:fillRect l="-25000" r="-20833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041C23B-188F-4A16-97E8-006DCC20BDA6}"/>
                  </a:ext>
                </a:extLst>
              </p:cNvPr>
              <p:cNvSpPr txBox="1"/>
              <p:nvPr/>
            </p:nvSpPr>
            <p:spPr>
              <a:xfrm>
                <a:off x="6583678" y="5266295"/>
                <a:ext cx="2839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041C23B-188F-4A16-97E8-006DCC20B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8" y="5266295"/>
                <a:ext cx="283924" cy="369332"/>
              </a:xfrm>
              <a:prstGeom prst="rect">
                <a:avLst/>
              </a:prstGeom>
              <a:blipFill>
                <a:blip r:embed="rId5"/>
                <a:stretch>
                  <a:fillRect l="-25532" r="-2340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DFFD8E6-E0F8-46EF-B123-9922A29934F8}"/>
              </a:ext>
            </a:extLst>
          </p:cNvPr>
          <p:cNvCxnSpPr>
            <a:cxnSpLocks/>
          </p:cNvCxnSpPr>
          <p:nvPr/>
        </p:nvCxnSpPr>
        <p:spPr>
          <a:xfrm>
            <a:off x="8009552" y="4720489"/>
            <a:ext cx="338328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FA9C4F1E-BCE9-4A3F-A2C6-B5ABD9508F6E}"/>
              </a:ext>
            </a:extLst>
          </p:cNvPr>
          <p:cNvCxnSpPr>
            <a:cxnSpLocks/>
          </p:cNvCxnSpPr>
          <p:nvPr/>
        </p:nvCxnSpPr>
        <p:spPr>
          <a:xfrm rot="16200000">
            <a:off x="6637952" y="3348889"/>
            <a:ext cx="274320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267A8D0-59A4-4BA7-83E1-0C0FA7E0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Observation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D5E452-82A3-4408-86F2-755B8233E190}"/>
              </a:ext>
            </a:extLst>
          </p:cNvPr>
          <p:cNvGrpSpPr>
            <a:grpSpLocks noChangeAspect="1"/>
          </p:cNvGrpSpPr>
          <p:nvPr/>
        </p:nvGrpSpPr>
        <p:grpSpPr>
          <a:xfrm>
            <a:off x="1332709" y="2073523"/>
            <a:ext cx="3657600" cy="2822421"/>
            <a:chOff x="3614615" y="3277045"/>
            <a:chExt cx="2091072" cy="161359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FBB3D82-F3AB-4E8E-BB40-72CE323AB24B}"/>
                </a:ext>
              </a:extLst>
            </p:cNvPr>
            <p:cNvSpPr/>
            <p:nvPr/>
          </p:nvSpPr>
          <p:spPr>
            <a:xfrm>
              <a:off x="3614616" y="3277045"/>
              <a:ext cx="2091071" cy="161359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124F55F-CF38-4AAC-831C-D93C25EABC17}"/>
                </a:ext>
              </a:extLst>
            </p:cNvPr>
            <p:cNvGrpSpPr/>
            <p:nvPr/>
          </p:nvGrpSpPr>
          <p:grpSpPr>
            <a:xfrm>
              <a:off x="3614615" y="3846259"/>
              <a:ext cx="475166" cy="475166"/>
              <a:chOff x="3375066" y="3605719"/>
              <a:chExt cx="475166" cy="475166"/>
            </a:xfrm>
            <a:solidFill>
              <a:schemeClr val="bg1"/>
            </a:solidFill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A45D3BD-A5E0-4E76-8060-833AEACADA67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B7461E47-A9E8-4A77-B837-835348F7E69F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31F14F9-B6CA-4CBD-8A21-C6B5A1A3E7ED}"/>
                </a:ext>
              </a:extLst>
            </p:cNvPr>
            <p:cNvGrpSpPr/>
            <p:nvPr/>
          </p:nvGrpSpPr>
          <p:grpSpPr>
            <a:xfrm>
              <a:off x="4153250" y="3846259"/>
              <a:ext cx="475166" cy="475166"/>
              <a:chOff x="3375066" y="3605719"/>
              <a:chExt cx="475166" cy="475166"/>
            </a:xfrm>
            <a:solidFill>
              <a:schemeClr val="bg1"/>
            </a:solidFill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F41B85C7-8CD0-4E6D-AB58-0504FCEBD032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1423237-3071-4B4C-B077-6B6B7ACA41AA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F368CD2-672B-4CA4-B060-E00D70777587}"/>
                </a:ext>
              </a:extLst>
            </p:cNvPr>
            <p:cNvGrpSpPr/>
            <p:nvPr/>
          </p:nvGrpSpPr>
          <p:grpSpPr>
            <a:xfrm>
              <a:off x="4691885" y="3846259"/>
              <a:ext cx="475166" cy="475166"/>
              <a:chOff x="3375066" y="3605719"/>
              <a:chExt cx="475166" cy="475166"/>
            </a:xfrm>
            <a:solidFill>
              <a:schemeClr val="bg1"/>
            </a:solidFill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FFE29162-B760-48CD-80C3-B2B9E4DF77EB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11518BB-8165-4BFF-8461-57E0E2D01776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7F6E736-B156-403C-B3B6-B79096322EC6}"/>
                </a:ext>
              </a:extLst>
            </p:cNvPr>
            <p:cNvGrpSpPr/>
            <p:nvPr/>
          </p:nvGrpSpPr>
          <p:grpSpPr>
            <a:xfrm>
              <a:off x="5230521" y="3846259"/>
              <a:ext cx="475166" cy="475166"/>
              <a:chOff x="3375066" y="3605719"/>
              <a:chExt cx="475166" cy="475166"/>
            </a:xfrm>
            <a:solidFill>
              <a:schemeClr val="bg1"/>
            </a:solidFill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AF69E0A-C0EB-4597-A68C-35A41C3282E7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B6FE8C3-1CED-4FFC-A888-6FE063435C63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1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DA3A2EB8-1D41-43ED-B6A7-A3DD3B1B25A1}"/>
                </a:ext>
              </a:extLst>
            </p:cNvPr>
            <p:cNvGrpSpPr/>
            <p:nvPr/>
          </p:nvGrpSpPr>
          <p:grpSpPr>
            <a:xfrm>
              <a:off x="3614615" y="3277045"/>
              <a:ext cx="2091072" cy="475166"/>
              <a:chOff x="6665578" y="3654235"/>
              <a:chExt cx="2091072" cy="475166"/>
            </a:xfrm>
            <a:solidFill>
              <a:schemeClr val="bg1"/>
            </a:solidFill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BA68E985-8845-420D-B317-EFB2D04CA624}"/>
                  </a:ext>
                </a:extLst>
              </p:cNvPr>
              <p:cNvGrpSpPr/>
              <p:nvPr/>
            </p:nvGrpSpPr>
            <p:grpSpPr>
              <a:xfrm>
                <a:off x="6665578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0678A79A-65B6-48EE-BD46-A702C0FDDC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E2260A27-C2F0-4DCA-BC3C-2355652EE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82047691-83B1-4577-8E7F-5B3929BBF843}"/>
                  </a:ext>
                </a:extLst>
              </p:cNvPr>
              <p:cNvGrpSpPr/>
              <p:nvPr/>
            </p:nvGrpSpPr>
            <p:grpSpPr>
              <a:xfrm>
                <a:off x="7204213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381413C7-366B-47E8-BB34-49EA9BB26F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C2576BF8-C367-4569-BDF7-6BB7279C46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Group 152">
                <a:extLst>
                  <a:ext uri="{FF2B5EF4-FFF2-40B4-BE49-F238E27FC236}">
                    <a16:creationId xmlns:a16="http://schemas.microsoft.com/office/drawing/2014/main" id="{F603553A-5BC5-4663-BB82-5CCA90F59157}"/>
                  </a:ext>
                </a:extLst>
              </p:cNvPr>
              <p:cNvGrpSpPr/>
              <p:nvPr/>
            </p:nvGrpSpPr>
            <p:grpSpPr>
              <a:xfrm>
                <a:off x="7742848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22897E2C-62EB-414B-A413-FBF8A79533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570AA88E-FE44-4630-95CC-EB936C5D6F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6967A5B5-AE6B-4FB0-9BC4-6257FAA51C93}"/>
                  </a:ext>
                </a:extLst>
              </p:cNvPr>
              <p:cNvGrpSpPr/>
              <p:nvPr/>
            </p:nvGrpSpPr>
            <p:grpSpPr>
              <a:xfrm>
                <a:off x="8281484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DB573080-E343-4F85-AB2F-60542F035B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E265AC6D-892E-4D2C-9127-96ADCA7EA5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3BD41DF4-4CE6-41CA-8F69-A490A9F1C736}"/>
                </a:ext>
              </a:extLst>
            </p:cNvPr>
            <p:cNvGrpSpPr/>
            <p:nvPr/>
          </p:nvGrpSpPr>
          <p:grpSpPr>
            <a:xfrm>
              <a:off x="3614615" y="4415474"/>
              <a:ext cx="2091072" cy="475166"/>
              <a:chOff x="6665578" y="3654235"/>
              <a:chExt cx="2091072" cy="475166"/>
            </a:xfrm>
            <a:solidFill>
              <a:schemeClr val="bg1"/>
            </a:solidFill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7146E183-9483-4186-8100-3DFE6F7F6FF3}"/>
                  </a:ext>
                </a:extLst>
              </p:cNvPr>
              <p:cNvGrpSpPr/>
              <p:nvPr/>
            </p:nvGrpSpPr>
            <p:grpSpPr>
              <a:xfrm>
                <a:off x="6665578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80" name="Straight Connector 179">
                  <a:extLst>
                    <a:ext uri="{FF2B5EF4-FFF2-40B4-BE49-F238E27FC236}">
                      <a16:creationId xmlns:a16="http://schemas.microsoft.com/office/drawing/2014/main" id="{D83BC399-C6A8-4D0F-B1E0-5D9A9DC72D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>
                  <a:extLst>
                    <a:ext uri="{FF2B5EF4-FFF2-40B4-BE49-F238E27FC236}">
                      <a16:creationId xmlns:a16="http://schemas.microsoft.com/office/drawing/2014/main" id="{4A400A29-ACCF-4541-BC83-066D0A306F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E448594A-7EEE-431D-A0B2-940F202A9FCB}"/>
                  </a:ext>
                </a:extLst>
              </p:cNvPr>
              <p:cNvGrpSpPr/>
              <p:nvPr/>
            </p:nvGrpSpPr>
            <p:grpSpPr>
              <a:xfrm>
                <a:off x="7204213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E0CFE18E-A3AC-46B6-B1D1-0B1819B16C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C2A1E2E3-0942-42AF-8F03-FE4DE55992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49DD0A47-A89B-486B-AF49-9B88A4B395A9}"/>
                  </a:ext>
                </a:extLst>
              </p:cNvPr>
              <p:cNvGrpSpPr/>
              <p:nvPr/>
            </p:nvGrpSpPr>
            <p:grpSpPr>
              <a:xfrm>
                <a:off x="7742848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72" name="Straight Connector 171">
                  <a:extLst>
                    <a:ext uri="{FF2B5EF4-FFF2-40B4-BE49-F238E27FC236}">
                      <a16:creationId xmlns:a16="http://schemas.microsoft.com/office/drawing/2014/main" id="{2829CA97-1AF6-4D90-9A33-5D52287394F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>
                  <a:extLst>
                    <a:ext uri="{FF2B5EF4-FFF2-40B4-BE49-F238E27FC236}">
                      <a16:creationId xmlns:a16="http://schemas.microsoft.com/office/drawing/2014/main" id="{403400F1-114E-4D49-BE1A-0D5137C8BF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2CC3AF5E-437D-43B1-BC01-82FE42CB5897}"/>
                  </a:ext>
                </a:extLst>
              </p:cNvPr>
              <p:cNvGrpSpPr/>
              <p:nvPr/>
            </p:nvGrpSpPr>
            <p:grpSpPr>
              <a:xfrm>
                <a:off x="8281484" y="3654235"/>
                <a:ext cx="475166" cy="475166"/>
                <a:chOff x="3375066" y="3605719"/>
                <a:chExt cx="475166" cy="475166"/>
              </a:xfrm>
              <a:grpFill/>
            </p:grpSpPr>
            <p:cxnSp>
              <p:nvCxnSpPr>
                <p:cNvPr id="170" name="Straight Connector 169">
                  <a:extLst>
                    <a:ext uri="{FF2B5EF4-FFF2-40B4-BE49-F238E27FC236}">
                      <a16:creationId xmlns:a16="http://schemas.microsoft.com/office/drawing/2014/main" id="{AE34D189-67A9-4810-A0A2-A5E3FCD093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 flipH="1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>
                  <a:extLst>
                    <a:ext uri="{FF2B5EF4-FFF2-40B4-BE49-F238E27FC236}">
                      <a16:creationId xmlns:a16="http://schemas.microsoft.com/office/drawing/2014/main" id="{470FF889-37E9-4882-BD16-6D6C0C27E7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8900000">
                  <a:off x="3375066" y="3843302"/>
                  <a:ext cx="475166" cy="0"/>
                </a:xfrm>
                <a:prstGeom prst="line">
                  <a:avLst/>
                </a:prstGeom>
                <a:grpFill/>
                <a:ln w="38100">
                  <a:solidFill>
                    <a:schemeClr val="tx2">
                      <a:lumMod val="10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8A5DB8FA-E7D3-4AD7-98ED-0A9C2BCA9175}"/>
              </a:ext>
            </a:extLst>
          </p:cNvPr>
          <p:cNvSpPr txBox="1"/>
          <p:nvPr/>
        </p:nvSpPr>
        <p:spPr>
          <a:xfrm>
            <a:off x="1999755" y="4969060"/>
            <a:ext cx="232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Projector pattern</a:t>
            </a:r>
          </a:p>
        </p:txBody>
      </p:sp>
      <p:sp>
        <p:nvSpPr>
          <p:cNvPr id="60" name="Arc 59">
            <a:extLst>
              <a:ext uri="{FF2B5EF4-FFF2-40B4-BE49-F238E27FC236}">
                <a16:creationId xmlns:a16="http://schemas.microsoft.com/office/drawing/2014/main" id="{C30C1B5C-9C17-4E2B-8E46-E023D7E92E05}"/>
              </a:ext>
            </a:extLst>
          </p:cNvPr>
          <p:cNvSpPr/>
          <p:nvPr/>
        </p:nvSpPr>
        <p:spPr>
          <a:xfrm rot="20413885" flipV="1">
            <a:off x="3696226" y="265610"/>
            <a:ext cx="8158777" cy="4073025"/>
          </a:xfrm>
          <a:prstGeom prst="arc">
            <a:avLst>
              <a:gd name="adj1" fmla="val 14368057"/>
              <a:gd name="adj2" fmla="val 20051668"/>
            </a:avLst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C97F811-125E-463F-BB56-0A62095C5829}"/>
              </a:ext>
            </a:extLst>
          </p:cNvPr>
          <p:cNvSpPr/>
          <p:nvPr/>
        </p:nvSpPr>
        <p:spPr>
          <a:xfrm>
            <a:off x="10089740" y="3218026"/>
            <a:ext cx="228600" cy="228600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9537CFAD-3F72-4603-BE17-32E11F1DCAF0}"/>
              </a:ext>
            </a:extLst>
          </p:cNvPr>
          <p:cNvSpPr/>
          <p:nvPr/>
        </p:nvSpPr>
        <p:spPr>
          <a:xfrm>
            <a:off x="9282284" y="3699860"/>
            <a:ext cx="228600" cy="228600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8D8E99D-4A06-41EB-8EC3-69208C6C9F15}"/>
              </a:ext>
            </a:extLst>
          </p:cNvPr>
          <p:cNvSpPr/>
          <p:nvPr/>
        </p:nvSpPr>
        <p:spPr>
          <a:xfrm>
            <a:off x="8331849" y="4102441"/>
            <a:ext cx="228600" cy="228600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BD282EE5-0FDC-4863-8445-9E5B43BE7390}"/>
              </a:ext>
            </a:extLst>
          </p:cNvPr>
          <p:cNvSpPr/>
          <p:nvPr/>
        </p:nvSpPr>
        <p:spPr>
          <a:xfrm>
            <a:off x="10747054" y="2675105"/>
            <a:ext cx="228600" cy="228600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46ED2C6-0133-44AF-865D-81AEF9AF24B1}"/>
              </a:ext>
            </a:extLst>
          </p:cNvPr>
          <p:cNvSpPr/>
          <p:nvPr/>
        </p:nvSpPr>
        <p:spPr>
          <a:xfrm>
            <a:off x="10085451" y="3169274"/>
            <a:ext cx="228600" cy="2286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1134277-E91C-4C37-987A-88470EA28F28}"/>
              </a:ext>
            </a:extLst>
          </p:cNvPr>
          <p:cNvSpPr/>
          <p:nvPr/>
        </p:nvSpPr>
        <p:spPr>
          <a:xfrm>
            <a:off x="9277995" y="3651108"/>
            <a:ext cx="228600" cy="2286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C466F687-2217-45CD-B6C1-23B7291F8CB2}"/>
              </a:ext>
            </a:extLst>
          </p:cNvPr>
          <p:cNvSpPr/>
          <p:nvPr/>
        </p:nvSpPr>
        <p:spPr>
          <a:xfrm>
            <a:off x="8327560" y="4053689"/>
            <a:ext cx="228600" cy="2286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F202BE1-A0E4-460F-BABD-90D741A68A57}"/>
              </a:ext>
            </a:extLst>
          </p:cNvPr>
          <p:cNvSpPr/>
          <p:nvPr/>
        </p:nvSpPr>
        <p:spPr>
          <a:xfrm>
            <a:off x="7459123" y="4373852"/>
            <a:ext cx="228600" cy="2286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9128E64-41D9-40BE-941D-CA8DB83B2290}"/>
              </a:ext>
            </a:extLst>
          </p:cNvPr>
          <p:cNvSpPr txBox="1"/>
          <p:nvPr/>
        </p:nvSpPr>
        <p:spPr>
          <a:xfrm>
            <a:off x="8107138" y="1298789"/>
            <a:ext cx="3441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Plane parameter space</a:t>
            </a:r>
          </a:p>
        </p:txBody>
      </p:sp>
    </p:spTree>
    <p:extLst>
      <p:ext uri="{BB962C8B-B14F-4D97-AF65-F5344CB8AC3E}">
        <p14:creationId xmlns:p14="http://schemas.microsoft.com/office/powerpoint/2010/main" val="2665946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484E5075-DB01-43FE-A317-C1970B18BA9D}"/>
              </a:ext>
            </a:extLst>
          </p:cNvPr>
          <p:cNvCxnSpPr>
            <a:cxnSpLocks/>
          </p:cNvCxnSpPr>
          <p:nvPr/>
        </p:nvCxnSpPr>
        <p:spPr>
          <a:xfrm flipH="1">
            <a:off x="6892726" y="4720489"/>
            <a:ext cx="1116826" cy="73047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0FAF427-4253-4D24-A7D7-2A18C138E662}"/>
                  </a:ext>
                </a:extLst>
              </p:cNvPr>
              <p:cNvSpPr txBox="1"/>
              <p:nvPr/>
            </p:nvSpPr>
            <p:spPr>
              <a:xfrm>
                <a:off x="7882066" y="1584197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0FAF427-4253-4D24-A7D7-2A18C138E6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2066" y="1584197"/>
                <a:ext cx="251094" cy="369332"/>
              </a:xfrm>
              <a:prstGeom prst="rect">
                <a:avLst/>
              </a:prstGeom>
              <a:blipFill>
                <a:blip r:embed="rId3"/>
                <a:stretch>
                  <a:fillRect l="-29268" r="-2439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EC98D07-D3BD-4AC3-AE1C-FC2952CC043A}"/>
                  </a:ext>
                </a:extLst>
              </p:cNvPr>
              <p:cNvSpPr txBox="1"/>
              <p:nvPr/>
            </p:nvSpPr>
            <p:spPr>
              <a:xfrm>
                <a:off x="11453650" y="4523068"/>
                <a:ext cx="2911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EC98D07-D3BD-4AC3-AE1C-FC2952CC0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3650" y="4523068"/>
                <a:ext cx="291170" cy="369332"/>
              </a:xfrm>
              <a:prstGeom prst="rect">
                <a:avLst/>
              </a:prstGeom>
              <a:blipFill>
                <a:blip r:embed="rId4"/>
                <a:stretch>
                  <a:fillRect l="-25000" r="-20833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571C4D6-7BC9-4C6B-93AF-E9789FE5EDF5}"/>
                  </a:ext>
                </a:extLst>
              </p:cNvPr>
              <p:cNvSpPr txBox="1"/>
              <p:nvPr/>
            </p:nvSpPr>
            <p:spPr>
              <a:xfrm>
                <a:off x="6583678" y="5266295"/>
                <a:ext cx="2839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571C4D6-7BC9-4C6B-93AF-E9789FE5E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8" y="5266295"/>
                <a:ext cx="283924" cy="369332"/>
              </a:xfrm>
              <a:prstGeom prst="rect">
                <a:avLst/>
              </a:prstGeom>
              <a:blipFill>
                <a:blip r:embed="rId5"/>
                <a:stretch>
                  <a:fillRect l="-25532" r="-2340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3C1B3D8A-5523-4A27-A025-7F9B21FC7B0F}"/>
              </a:ext>
            </a:extLst>
          </p:cNvPr>
          <p:cNvCxnSpPr>
            <a:cxnSpLocks/>
          </p:cNvCxnSpPr>
          <p:nvPr/>
        </p:nvCxnSpPr>
        <p:spPr>
          <a:xfrm>
            <a:off x="8009552" y="4720489"/>
            <a:ext cx="338328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3C2A5DA6-5FDA-4F36-A9EE-E022AB0C00AA}"/>
              </a:ext>
            </a:extLst>
          </p:cNvPr>
          <p:cNvCxnSpPr>
            <a:cxnSpLocks/>
          </p:cNvCxnSpPr>
          <p:nvPr/>
        </p:nvCxnSpPr>
        <p:spPr>
          <a:xfrm rot="16200000">
            <a:off x="6637952" y="3348889"/>
            <a:ext cx="274320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267A8D0-59A4-4BA7-83E1-0C0FA7E0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Observation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BB3D82-F3AB-4E8E-BB40-72CE323AB24B}"/>
              </a:ext>
            </a:extLst>
          </p:cNvPr>
          <p:cNvSpPr/>
          <p:nvPr/>
        </p:nvSpPr>
        <p:spPr>
          <a:xfrm>
            <a:off x="1332711" y="2073523"/>
            <a:ext cx="3657598" cy="28224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24F55F-CF38-4AAC-831C-D93C25EABC17}"/>
              </a:ext>
            </a:extLst>
          </p:cNvPr>
          <p:cNvGrpSpPr/>
          <p:nvPr/>
        </p:nvGrpSpPr>
        <p:grpSpPr>
          <a:xfrm>
            <a:off x="1332709" y="3069164"/>
            <a:ext cx="831137" cy="831137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A45D3BD-A5E0-4E76-8060-833AEACADA67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7461E47-A9E8-4A77-B837-835348F7E69F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1F14F9-B6CA-4CBD-8A21-C6B5A1A3E7ED}"/>
              </a:ext>
            </a:extLst>
          </p:cNvPr>
          <p:cNvGrpSpPr/>
          <p:nvPr/>
        </p:nvGrpSpPr>
        <p:grpSpPr>
          <a:xfrm>
            <a:off x="2274863" y="3069164"/>
            <a:ext cx="831137" cy="831137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41B85C7-8CD0-4E6D-AB58-0504FCEBD032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1423237-3071-4B4C-B077-6B6B7ACA41AA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368CD2-672B-4CA4-B060-E00D70777587}"/>
              </a:ext>
            </a:extLst>
          </p:cNvPr>
          <p:cNvGrpSpPr/>
          <p:nvPr/>
        </p:nvGrpSpPr>
        <p:grpSpPr>
          <a:xfrm>
            <a:off x="3217017" y="3069164"/>
            <a:ext cx="831137" cy="831137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FE29162-B760-48CD-80C3-B2B9E4DF77EB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11518BB-8165-4BFF-8461-57E0E2D01776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7F6E736-B156-403C-B3B6-B79096322EC6}"/>
              </a:ext>
            </a:extLst>
          </p:cNvPr>
          <p:cNvGrpSpPr/>
          <p:nvPr/>
        </p:nvGrpSpPr>
        <p:grpSpPr>
          <a:xfrm>
            <a:off x="4159172" y="3069164"/>
            <a:ext cx="831137" cy="831137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AF69E0A-C0EB-4597-A68C-35A41C3282E7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B6FE8C3-1CED-4FFC-A888-6FE063435C63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A3A2EB8-1D41-43ED-B6A7-A3DD3B1B25A1}"/>
              </a:ext>
            </a:extLst>
          </p:cNvPr>
          <p:cNvGrpSpPr/>
          <p:nvPr/>
        </p:nvGrpSpPr>
        <p:grpSpPr>
          <a:xfrm>
            <a:off x="1332709" y="2073523"/>
            <a:ext cx="3657600" cy="831137"/>
            <a:chOff x="6665578" y="3654235"/>
            <a:chExt cx="2091072" cy="475166"/>
          </a:xfrm>
          <a:solidFill>
            <a:schemeClr val="bg1"/>
          </a:solidFill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BA68E985-8845-420D-B317-EFB2D04CA624}"/>
                </a:ext>
              </a:extLst>
            </p:cNvPr>
            <p:cNvGrpSpPr/>
            <p:nvPr/>
          </p:nvGrpSpPr>
          <p:grpSpPr>
            <a:xfrm>
              <a:off x="666557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0678A79A-65B6-48EE-BD46-A702C0FDDC6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E2260A27-C2F0-4DCA-BC3C-2355652EE790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2047691-83B1-4577-8E7F-5B3929BBF843}"/>
                </a:ext>
              </a:extLst>
            </p:cNvPr>
            <p:cNvGrpSpPr/>
            <p:nvPr/>
          </p:nvGrpSpPr>
          <p:grpSpPr>
            <a:xfrm>
              <a:off x="7204213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381413C7-366B-47E8-BB34-49EA9BB26F27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C2576BF8-C367-4569-BDF7-6BB7279C465E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603553A-5BC5-4663-BB82-5CCA90F59157}"/>
                </a:ext>
              </a:extLst>
            </p:cNvPr>
            <p:cNvGrpSpPr/>
            <p:nvPr/>
          </p:nvGrpSpPr>
          <p:grpSpPr>
            <a:xfrm>
              <a:off x="774284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22897E2C-62EB-414B-A413-FBF8A79533DB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570AA88E-FE44-4630-95CC-EB936C5D6F57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6967A5B5-AE6B-4FB0-9BC4-6257FAA51C93}"/>
                </a:ext>
              </a:extLst>
            </p:cNvPr>
            <p:cNvGrpSpPr/>
            <p:nvPr/>
          </p:nvGrpSpPr>
          <p:grpSpPr>
            <a:xfrm>
              <a:off x="8281484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B573080-E343-4F85-AB2F-60542F035B62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E265AC6D-892E-4D2C-9127-96ADCA7EA5BD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BD41DF4-4CE6-41CA-8F69-A490A9F1C736}"/>
              </a:ext>
            </a:extLst>
          </p:cNvPr>
          <p:cNvGrpSpPr/>
          <p:nvPr/>
        </p:nvGrpSpPr>
        <p:grpSpPr>
          <a:xfrm>
            <a:off x="1332709" y="4064807"/>
            <a:ext cx="3657600" cy="831137"/>
            <a:chOff x="6665578" y="3654235"/>
            <a:chExt cx="2091072" cy="475166"/>
          </a:xfrm>
          <a:solidFill>
            <a:schemeClr val="bg1"/>
          </a:solidFill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7146E183-9483-4186-8100-3DFE6F7F6FF3}"/>
                </a:ext>
              </a:extLst>
            </p:cNvPr>
            <p:cNvGrpSpPr/>
            <p:nvPr/>
          </p:nvGrpSpPr>
          <p:grpSpPr>
            <a:xfrm>
              <a:off x="666557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D83BC399-C6A8-4D0F-B1E0-5D9A9DC72D7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4A400A29-ACCF-4541-BC83-066D0A306F5E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E448594A-7EEE-431D-A0B2-940F202A9FCB}"/>
                </a:ext>
              </a:extLst>
            </p:cNvPr>
            <p:cNvGrpSpPr/>
            <p:nvPr/>
          </p:nvGrpSpPr>
          <p:grpSpPr>
            <a:xfrm>
              <a:off x="7204213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E0CFE18E-A3AC-46B6-B1D1-0B1819B16C3C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C2A1E2E3-0942-42AF-8F03-FE4DE5599214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49DD0A47-A89B-486B-AF49-9B88A4B395A9}"/>
                </a:ext>
              </a:extLst>
            </p:cNvPr>
            <p:cNvGrpSpPr/>
            <p:nvPr/>
          </p:nvGrpSpPr>
          <p:grpSpPr>
            <a:xfrm>
              <a:off x="774284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2829CA97-1AF6-4D90-9A33-5D52287394FF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403400F1-114E-4D49-BE1A-0D5137C8BF6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2CC3AF5E-437D-43B1-BC01-82FE42CB5897}"/>
                </a:ext>
              </a:extLst>
            </p:cNvPr>
            <p:cNvGrpSpPr/>
            <p:nvPr/>
          </p:nvGrpSpPr>
          <p:grpSpPr>
            <a:xfrm>
              <a:off x="8281484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AE34D189-67A9-4810-A0A2-A5E3FCD093F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470FF889-37E9-4882-BD16-6D6C0C27E70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65ADD1-0674-4636-97EE-2190A2058886}"/>
              </a:ext>
            </a:extLst>
          </p:cNvPr>
          <p:cNvCxnSpPr>
            <a:cxnSpLocks/>
          </p:cNvCxnSpPr>
          <p:nvPr/>
        </p:nvCxnSpPr>
        <p:spPr>
          <a:xfrm>
            <a:off x="1746250" y="2933230"/>
            <a:ext cx="0" cy="548640"/>
          </a:xfrm>
          <a:prstGeom prst="line">
            <a:avLst/>
          </a:prstGeom>
          <a:ln w="127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25A9A2C-08A7-46D5-98A4-6779BFBB2760}"/>
              </a:ext>
            </a:extLst>
          </p:cNvPr>
          <p:cNvCxnSpPr>
            <a:cxnSpLocks/>
          </p:cNvCxnSpPr>
          <p:nvPr/>
        </p:nvCxnSpPr>
        <p:spPr>
          <a:xfrm>
            <a:off x="2688749" y="2933230"/>
            <a:ext cx="0" cy="548640"/>
          </a:xfrm>
          <a:prstGeom prst="line">
            <a:avLst/>
          </a:prstGeom>
          <a:ln w="127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D02072F-1B01-42EF-8068-3FF84F362373}"/>
              </a:ext>
            </a:extLst>
          </p:cNvPr>
          <p:cNvCxnSpPr>
            <a:cxnSpLocks/>
          </p:cNvCxnSpPr>
          <p:nvPr/>
        </p:nvCxnSpPr>
        <p:spPr>
          <a:xfrm>
            <a:off x="3631248" y="2933230"/>
            <a:ext cx="0" cy="548640"/>
          </a:xfrm>
          <a:prstGeom prst="line">
            <a:avLst/>
          </a:prstGeom>
          <a:ln w="127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6C2A643-25DA-4092-98B4-7311F1A13382}"/>
              </a:ext>
            </a:extLst>
          </p:cNvPr>
          <p:cNvCxnSpPr>
            <a:cxnSpLocks/>
          </p:cNvCxnSpPr>
          <p:nvPr/>
        </p:nvCxnSpPr>
        <p:spPr>
          <a:xfrm>
            <a:off x="4573746" y="2933230"/>
            <a:ext cx="0" cy="548640"/>
          </a:xfrm>
          <a:prstGeom prst="line">
            <a:avLst/>
          </a:prstGeom>
          <a:ln w="127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412117-DC48-41FB-A0E1-3B633BF213E2}"/>
              </a:ext>
            </a:extLst>
          </p:cNvPr>
          <p:cNvCxnSpPr>
            <a:cxnSpLocks/>
          </p:cNvCxnSpPr>
          <p:nvPr/>
        </p:nvCxnSpPr>
        <p:spPr>
          <a:xfrm>
            <a:off x="1746250" y="3014124"/>
            <a:ext cx="942499" cy="0"/>
          </a:xfrm>
          <a:prstGeom prst="straightConnector1">
            <a:avLst/>
          </a:prstGeom>
          <a:ln w="190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DE4765D-93F0-494E-B1EF-089A372EBDAE}"/>
              </a:ext>
            </a:extLst>
          </p:cNvPr>
          <p:cNvCxnSpPr>
            <a:cxnSpLocks/>
          </p:cNvCxnSpPr>
          <p:nvPr/>
        </p:nvCxnSpPr>
        <p:spPr>
          <a:xfrm>
            <a:off x="2688749" y="3014124"/>
            <a:ext cx="942499" cy="0"/>
          </a:xfrm>
          <a:prstGeom prst="straightConnector1">
            <a:avLst/>
          </a:prstGeom>
          <a:ln w="190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B736B1A-FD34-4255-9190-87ECB0538865}"/>
              </a:ext>
            </a:extLst>
          </p:cNvPr>
          <p:cNvCxnSpPr>
            <a:cxnSpLocks/>
          </p:cNvCxnSpPr>
          <p:nvPr/>
        </p:nvCxnSpPr>
        <p:spPr>
          <a:xfrm>
            <a:off x="3631248" y="3014124"/>
            <a:ext cx="942499" cy="0"/>
          </a:xfrm>
          <a:prstGeom prst="straightConnector1">
            <a:avLst/>
          </a:prstGeom>
          <a:ln w="190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097AA0AD-36EB-4816-84DF-4AD746A577DB}"/>
              </a:ext>
            </a:extLst>
          </p:cNvPr>
          <p:cNvSpPr txBox="1"/>
          <p:nvPr/>
        </p:nvSpPr>
        <p:spPr>
          <a:xfrm>
            <a:off x="1998244" y="1602055"/>
            <a:ext cx="232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Uniform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A6082D7-FEE9-485D-81CD-F7AFB0D64B06}"/>
              </a:ext>
            </a:extLst>
          </p:cNvPr>
          <p:cNvSpPr txBox="1"/>
          <p:nvPr/>
        </p:nvSpPr>
        <p:spPr>
          <a:xfrm>
            <a:off x="2233875" y="5795195"/>
            <a:ext cx="772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Large overlap with uniform pattern</a:t>
            </a:r>
          </a:p>
        </p:txBody>
      </p:sp>
      <p:sp>
        <p:nvSpPr>
          <p:cNvPr id="100" name="Arc 99">
            <a:extLst>
              <a:ext uri="{FF2B5EF4-FFF2-40B4-BE49-F238E27FC236}">
                <a16:creationId xmlns:a16="http://schemas.microsoft.com/office/drawing/2014/main" id="{ED82DEC4-A590-4C4F-9F4A-18843DB21D14}"/>
              </a:ext>
            </a:extLst>
          </p:cNvPr>
          <p:cNvSpPr/>
          <p:nvPr/>
        </p:nvSpPr>
        <p:spPr>
          <a:xfrm rot="20413885" flipV="1">
            <a:off x="3696226" y="265610"/>
            <a:ext cx="8158777" cy="4073025"/>
          </a:xfrm>
          <a:prstGeom prst="arc">
            <a:avLst>
              <a:gd name="adj1" fmla="val 14368057"/>
              <a:gd name="adj2" fmla="val 20051668"/>
            </a:avLst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8E059B13-85DE-4FE6-B624-8E72B1F92C1B}"/>
              </a:ext>
            </a:extLst>
          </p:cNvPr>
          <p:cNvSpPr/>
          <p:nvPr/>
        </p:nvSpPr>
        <p:spPr>
          <a:xfrm>
            <a:off x="10089740" y="3218026"/>
            <a:ext cx="228600" cy="228600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4B0849A1-2C54-4C07-A06A-B455986B7436}"/>
              </a:ext>
            </a:extLst>
          </p:cNvPr>
          <p:cNvSpPr/>
          <p:nvPr/>
        </p:nvSpPr>
        <p:spPr>
          <a:xfrm>
            <a:off x="9282284" y="3699860"/>
            <a:ext cx="228600" cy="228600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227F35D7-03DD-4987-9543-29D9AB97ECB9}"/>
              </a:ext>
            </a:extLst>
          </p:cNvPr>
          <p:cNvSpPr/>
          <p:nvPr/>
        </p:nvSpPr>
        <p:spPr>
          <a:xfrm>
            <a:off x="8331849" y="4102441"/>
            <a:ext cx="228600" cy="228600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FED2EB6F-BE2E-461D-9D3A-ECE8DC9EA261}"/>
              </a:ext>
            </a:extLst>
          </p:cNvPr>
          <p:cNvSpPr/>
          <p:nvPr/>
        </p:nvSpPr>
        <p:spPr>
          <a:xfrm>
            <a:off x="10747054" y="2675105"/>
            <a:ext cx="228600" cy="228600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1B85CF06-921F-49D0-A157-9A367E79EF33}"/>
              </a:ext>
            </a:extLst>
          </p:cNvPr>
          <p:cNvSpPr/>
          <p:nvPr/>
        </p:nvSpPr>
        <p:spPr>
          <a:xfrm>
            <a:off x="10085451" y="3169274"/>
            <a:ext cx="228600" cy="2286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3696757F-2683-447D-8EA7-4742B4F02456}"/>
              </a:ext>
            </a:extLst>
          </p:cNvPr>
          <p:cNvSpPr/>
          <p:nvPr/>
        </p:nvSpPr>
        <p:spPr>
          <a:xfrm>
            <a:off x="9277995" y="3651108"/>
            <a:ext cx="228600" cy="2286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AD090782-3C8F-4D48-A693-C4166A5B3BCF}"/>
              </a:ext>
            </a:extLst>
          </p:cNvPr>
          <p:cNvSpPr/>
          <p:nvPr/>
        </p:nvSpPr>
        <p:spPr>
          <a:xfrm>
            <a:off x="8327560" y="4053689"/>
            <a:ext cx="228600" cy="2286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D322736C-A2EB-44EF-9197-2711E70152B6}"/>
              </a:ext>
            </a:extLst>
          </p:cNvPr>
          <p:cNvSpPr/>
          <p:nvPr/>
        </p:nvSpPr>
        <p:spPr>
          <a:xfrm>
            <a:off x="7459123" y="4373852"/>
            <a:ext cx="228600" cy="2286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3003989-0C4F-4E23-A536-725C1BB1511F}"/>
              </a:ext>
            </a:extLst>
          </p:cNvPr>
          <p:cNvSpPr txBox="1"/>
          <p:nvPr/>
        </p:nvSpPr>
        <p:spPr>
          <a:xfrm>
            <a:off x="7755094" y="2546576"/>
            <a:ext cx="3441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Large overlap 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1164C752-D6E6-4BCF-B804-6C6D500E7884}"/>
              </a:ext>
            </a:extLst>
          </p:cNvPr>
          <p:cNvSpPr/>
          <p:nvPr/>
        </p:nvSpPr>
        <p:spPr>
          <a:xfrm rot="19870952">
            <a:off x="8069189" y="3355016"/>
            <a:ext cx="2501512" cy="81291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C17CA63-4375-46CC-8382-6AFAA8464FBF}"/>
              </a:ext>
            </a:extLst>
          </p:cNvPr>
          <p:cNvSpPr txBox="1"/>
          <p:nvPr/>
        </p:nvSpPr>
        <p:spPr>
          <a:xfrm>
            <a:off x="8107138" y="1298789"/>
            <a:ext cx="3441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Plane parameter space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FB8F550-0D44-468A-8851-A0896D00F519}"/>
              </a:ext>
            </a:extLst>
          </p:cNvPr>
          <p:cNvSpPr txBox="1"/>
          <p:nvPr/>
        </p:nvSpPr>
        <p:spPr>
          <a:xfrm>
            <a:off x="1999755" y="4969060"/>
            <a:ext cx="232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Projector pattern</a:t>
            </a:r>
          </a:p>
        </p:txBody>
      </p:sp>
    </p:spTree>
    <p:extLst>
      <p:ext uri="{BB962C8B-B14F-4D97-AF65-F5344CB8AC3E}">
        <p14:creationId xmlns:p14="http://schemas.microsoft.com/office/powerpoint/2010/main" val="267362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4FA0D1F9-1BE5-41FC-9C5D-A6E186CBD85A}"/>
              </a:ext>
            </a:extLst>
          </p:cNvPr>
          <p:cNvCxnSpPr>
            <a:cxnSpLocks/>
          </p:cNvCxnSpPr>
          <p:nvPr/>
        </p:nvCxnSpPr>
        <p:spPr>
          <a:xfrm flipH="1">
            <a:off x="6892726" y="4720489"/>
            <a:ext cx="1116826" cy="73047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2F54C20-78E0-4E0E-BB41-C941A571AC4D}"/>
                  </a:ext>
                </a:extLst>
              </p:cNvPr>
              <p:cNvSpPr txBox="1"/>
              <p:nvPr/>
            </p:nvSpPr>
            <p:spPr>
              <a:xfrm>
                <a:off x="7882066" y="1584197"/>
                <a:ext cx="2510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82F54C20-78E0-4E0E-BB41-C941A571AC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2066" y="1584197"/>
                <a:ext cx="251094" cy="369332"/>
              </a:xfrm>
              <a:prstGeom prst="rect">
                <a:avLst/>
              </a:prstGeom>
              <a:blipFill>
                <a:blip r:embed="rId3"/>
                <a:stretch>
                  <a:fillRect l="-29268" r="-2439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CB079D12-B432-431C-A026-B304B182879D}"/>
                  </a:ext>
                </a:extLst>
              </p:cNvPr>
              <p:cNvSpPr txBox="1"/>
              <p:nvPr/>
            </p:nvSpPr>
            <p:spPr>
              <a:xfrm>
                <a:off x="11453650" y="4523068"/>
                <a:ext cx="29117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CB079D12-B432-431C-A026-B304B1828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3650" y="4523068"/>
                <a:ext cx="291170" cy="369332"/>
              </a:xfrm>
              <a:prstGeom prst="rect">
                <a:avLst/>
              </a:prstGeom>
              <a:blipFill>
                <a:blip r:embed="rId4"/>
                <a:stretch>
                  <a:fillRect l="-25000" r="-20833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8D30A621-90D9-4934-8320-BD08DD2D6A42}"/>
                  </a:ext>
                </a:extLst>
              </p:cNvPr>
              <p:cNvSpPr txBox="1"/>
              <p:nvPr/>
            </p:nvSpPr>
            <p:spPr>
              <a:xfrm>
                <a:off x="6583678" y="5266295"/>
                <a:ext cx="2839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8D30A621-90D9-4934-8320-BD08DD2D6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8" y="5266295"/>
                <a:ext cx="283924" cy="369332"/>
              </a:xfrm>
              <a:prstGeom prst="rect">
                <a:avLst/>
              </a:prstGeom>
              <a:blipFill>
                <a:blip r:embed="rId5"/>
                <a:stretch>
                  <a:fillRect l="-25532" r="-2340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ECE3FC59-9AF3-47A3-8EC7-0EDBA3B92CCC}"/>
              </a:ext>
            </a:extLst>
          </p:cNvPr>
          <p:cNvCxnSpPr>
            <a:cxnSpLocks/>
          </p:cNvCxnSpPr>
          <p:nvPr/>
        </p:nvCxnSpPr>
        <p:spPr>
          <a:xfrm>
            <a:off x="8009552" y="4720489"/>
            <a:ext cx="338328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EE985D9-7AFC-4B1C-A802-2DE58310D582}"/>
              </a:ext>
            </a:extLst>
          </p:cNvPr>
          <p:cNvCxnSpPr>
            <a:cxnSpLocks/>
          </p:cNvCxnSpPr>
          <p:nvPr/>
        </p:nvCxnSpPr>
        <p:spPr>
          <a:xfrm rot="16200000">
            <a:off x="6637952" y="3348889"/>
            <a:ext cx="274320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267A8D0-59A4-4BA7-83E1-0C0FA7E0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Observation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BB3D82-F3AB-4E8E-BB40-72CE323AB24B}"/>
              </a:ext>
            </a:extLst>
          </p:cNvPr>
          <p:cNvSpPr/>
          <p:nvPr/>
        </p:nvSpPr>
        <p:spPr>
          <a:xfrm>
            <a:off x="1332711" y="2073523"/>
            <a:ext cx="3657598" cy="28224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124F55F-CF38-4AAC-831C-D93C25EABC17}"/>
              </a:ext>
            </a:extLst>
          </p:cNvPr>
          <p:cNvGrpSpPr/>
          <p:nvPr/>
        </p:nvGrpSpPr>
        <p:grpSpPr>
          <a:xfrm>
            <a:off x="1332709" y="3069164"/>
            <a:ext cx="831137" cy="831137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A45D3BD-A5E0-4E76-8060-833AEACADA67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7461E47-A9E8-4A77-B837-835348F7E69F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31F14F9-B6CA-4CBD-8A21-C6B5A1A3E7ED}"/>
              </a:ext>
            </a:extLst>
          </p:cNvPr>
          <p:cNvGrpSpPr/>
          <p:nvPr/>
        </p:nvGrpSpPr>
        <p:grpSpPr>
          <a:xfrm>
            <a:off x="2570138" y="3069164"/>
            <a:ext cx="831137" cy="831137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41B85C7-8CD0-4E6D-AB58-0504FCEBD032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1423237-3071-4B4C-B077-6B6B7ACA41AA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368CD2-672B-4CA4-B060-E00D70777587}"/>
              </a:ext>
            </a:extLst>
          </p:cNvPr>
          <p:cNvGrpSpPr/>
          <p:nvPr/>
        </p:nvGrpSpPr>
        <p:grpSpPr>
          <a:xfrm>
            <a:off x="3509117" y="3069164"/>
            <a:ext cx="831137" cy="831137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FE29162-B760-48CD-80C3-B2B9E4DF77EB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11518BB-8165-4BFF-8461-57E0E2D01776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7F6E736-B156-403C-B3B6-B79096322EC6}"/>
              </a:ext>
            </a:extLst>
          </p:cNvPr>
          <p:cNvGrpSpPr/>
          <p:nvPr/>
        </p:nvGrpSpPr>
        <p:grpSpPr>
          <a:xfrm>
            <a:off x="4159172" y="3069164"/>
            <a:ext cx="831137" cy="831137"/>
            <a:chOff x="3375066" y="3605719"/>
            <a:chExt cx="475166" cy="475166"/>
          </a:xfrm>
          <a:solidFill>
            <a:schemeClr val="bg1"/>
          </a:solidFill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AF69E0A-C0EB-4597-A68C-35A41C3282E7}"/>
                </a:ext>
              </a:extLst>
            </p:cNvPr>
            <p:cNvCxnSpPr>
              <a:cxnSpLocks/>
            </p:cNvCxnSpPr>
            <p:nvPr/>
          </p:nvCxnSpPr>
          <p:spPr>
            <a:xfrm rot="2700000" flipH="1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B6FE8C3-1CED-4FFC-A888-6FE063435C63}"/>
                </a:ext>
              </a:extLst>
            </p:cNvPr>
            <p:cNvCxnSpPr>
              <a:cxnSpLocks/>
            </p:cNvCxnSpPr>
            <p:nvPr/>
          </p:nvCxnSpPr>
          <p:spPr>
            <a:xfrm rot="18900000">
              <a:off x="3375066" y="3843302"/>
              <a:ext cx="475166" cy="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DA3A2EB8-1D41-43ED-B6A7-A3DD3B1B25A1}"/>
              </a:ext>
            </a:extLst>
          </p:cNvPr>
          <p:cNvGrpSpPr/>
          <p:nvPr/>
        </p:nvGrpSpPr>
        <p:grpSpPr>
          <a:xfrm>
            <a:off x="1332709" y="2073523"/>
            <a:ext cx="3657600" cy="831137"/>
            <a:chOff x="6665578" y="3654235"/>
            <a:chExt cx="2091072" cy="475166"/>
          </a:xfrm>
          <a:solidFill>
            <a:schemeClr val="bg1"/>
          </a:solidFill>
        </p:grpSpPr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id="{BA68E985-8845-420D-B317-EFB2D04CA624}"/>
                </a:ext>
              </a:extLst>
            </p:cNvPr>
            <p:cNvGrpSpPr/>
            <p:nvPr/>
          </p:nvGrpSpPr>
          <p:grpSpPr>
            <a:xfrm>
              <a:off x="666557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0678A79A-65B6-48EE-BD46-A702C0FDDC6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E2260A27-C2F0-4DCA-BC3C-2355652EE790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2047691-83B1-4577-8E7F-5B3929BBF843}"/>
                </a:ext>
              </a:extLst>
            </p:cNvPr>
            <p:cNvGrpSpPr/>
            <p:nvPr/>
          </p:nvGrpSpPr>
          <p:grpSpPr>
            <a:xfrm>
              <a:off x="7204213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381413C7-366B-47E8-BB34-49EA9BB26F27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C2576BF8-C367-4569-BDF7-6BB7279C465E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F603553A-5BC5-4663-BB82-5CCA90F59157}"/>
                </a:ext>
              </a:extLst>
            </p:cNvPr>
            <p:cNvGrpSpPr/>
            <p:nvPr/>
          </p:nvGrpSpPr>
          <p:grpSpPr>
            <a:xfrm>
              <a:off x="774284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22897E2C-62EB-414B-A413-FBF8A79533DB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570AA88E-FE44-4630-95CC-EB936C5D6F57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6967A5B5-AE6B-4FB0-9BC4-6257FAA51C93}"/>
                </a:ext>
              </a:extLst>
            </p:cNvPr>
            <p:cNvGrpSpPr/>
            <p:nvPr/>
          </p:nvGrpSpPr>
          <p:grpSpPr>
            <a:xfrm>
              <a:off x="8281484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B573080-E343-4F85-AB2F-60542F035B62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E265AC6D-892E-4D2C-9127-96ADCA7EA5BD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BD41DF4-4CE6-41CA-8F69-A490A9F1C736}"/>
              </a:ext>
            </a:extLst>
          </p:cNvPr>
          <p:cNvGrpSpPr/>
          <p:nvPr/>
        </p:nvGrpSpPr>
        <p:grpSpPr>
          <a:xfrm>
            <a:off x="1332709" y="4064807"/>
            <a:ext cx="3657600" cy="831137"/>
            <a:chOff x="6665578" y="3654235"/>
            <a:chExt cx="2091072" cy="475166"/>
          </a:xfrm>
          <a:solidFill>
            <a:schemeClr val="bg1"/>
          </a:solidFill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7146E183-9483-4186-8100-3DFE6F7F6FF3}"/>
                </a:ext>
              </a:extLst>
            </p:cNvPr>
            <p:cNvGrpSpPr/>
            <p:nvPr/>
          </p:nvGrpSpPr>
          <p:grpSpPr>
            <a:xfrm>
              <a:off x="666557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D83BC399-C6A8-4D0F-B1E0-5D9A9DC72D7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4A400A29-ACCF-4541-BC83-066D0A306F5E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E448594A-7EEE-431D-A0B2-940F202A9FCB}"/>
                </a:ext>
              </a:extLst>
            </p:cNvPr>
            <p:cNvGrpSpPr/>
            <p:nvPr/>
          </p:nvGrpSpPr>
          <p:grpSpPr>
            <a:xfrm>
              <a:off x="7204213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E0CFE18E-A3AC-46B6-B1D1-0B1819B16C3C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C2A1E2E3-0942-42AF-8F03-FE4DE5599214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49DD0A47-A89B-486B-AF49-9B88A4B395A9}"/>
                </a:ext>
              </a:extLst>
            </p:cNvPr>
            <p:cNvGrpSpPr/>
            <p:nvPr/>
          </p:nvGrpSpPr>
          <p:grpSpPr>
            <a:xfrm>
              <a:off x="7742848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2829CA97-1AF6-4D90-9A33-5D52287394FF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403400F1-114E-4D49-BE1A-0D5137C8BF6C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2CC3AF5E-437D-43B1-BC01-82FE42CB5897}"/>
                </a:ext>
              </a:extLst>
            </p:cNvPr>
            <p:cNvGrpSpPr/>
            <p:nvPr/>
          </p:nvGrpSpPr>
          <p:grpSpPr>
            <a:xfrm>
              <a:off x="8281484" y="3654235"/>
              <a:ext cx="475166" cy="475166"/>
              <a:chOff x="3375066" y="3605719"/>
              <a:chExt cx="475166" cy="475166"/>
            </a:xfrm>
            <a:grpFill/>
          </p:grpSpPr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AE34D189-67A9-4810-A0A2-A5E3FCD093F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 flipH="1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470FF889-37E9-4882-BD16-6D6C0C27E705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3375066" y="3843302"/>
                <a:ext cx="475166" cy="0"/>
              </a:xfrm>
              <a:prstGeom prst="line">
                <a:avLst/>
              </a:prstGeom>
              <a:grpFill/>
              <a:ln w="38100">
                <a:solidFill>
                  <a:schemeClr val="tx2">
                    <a:lumMod val="10000"/>
                  </a:schemeClr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65ADD1-0674-4636-97EE-2190A2058886}"/>
              </a:ext>
            </a:extLst>
          </p:cNvPr>
          <p:cNvCxnSpPr>
            <a:cxnSpLocks/>
          </p:cNvCxnSpPr>
          <p:nvPr/>
        </p:nvCxnSpPr>
        <p:spPr>
          <a:xfrm>
            <a:off x="1746250" y="2933230"/>
            <a:ext cx="0" cy="548640"/>
          </a:xfrm>
          <a:prstGeom prst="line">
            <a:avLst/>
          </a:prstGeom>
          <a:ln w="127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725A9A2C-08A7-46D5-98A4-6779BFBB2760}"/>
              </a:ext>
            </a:extLst>
          </p:cNvPr>
          <p:cNvCxnSpPr>
            <a:cxnSpLocks/>
          </p:cNvCxnSpPr>
          <p:nvPr/>
        </p:nvCxnSpPr>
        <p:spPr>
          <a:xfrm>
            <a:off x="2984024" y="2933230"/>
            <a:ext cx="0" cy="548640"/>
          </a:xfrm>
          <a:prstGeom prst="line">
            <a:avLst/>
          </a:prstGeom>
          <a:ln w="127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6D02072F-1B01-42EF-8068-3FF84F362373}"/>
              </a:ext>
            </a:extLst>
          </p:cNvPr>
          <p:cNvCxnSpPr>
            <a:cxnSpLocks/>
          </p:cNvCxnSpPr>
          <p:nvPr/>
        </p:nvCxnSpPr>
        <p:spPr>
          <a:xfrm>
            <a:off x="3923348" y="2933230"/>
            <a:ext cx="0" cy="548640"/>
          </a:xfrm>
          <a:prstGeom prst="line">
            <a:avLst/>
          </a:prstGeom>
          <a:ln w="127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6C2A643-25DA-4092-98B4-7311F1A13382}"/>
              </a:ext>
            </a:extLst>
          </p:cNvPr>
          <p:cNvCxnSpPr>
            <a:cxnSpLocks/>
          </p:cNvCxnSpPr>
          <p:nvPr/>
        </p:nvCxnSpPr>
        <p:spPr>
          <a:xfrm>
            <a:off x="4573746" y="2933230"/>
            <a:ext cx="0" cy="548640"/>
          </a:xfrm>
          <a:prstGeom prst="line">
            <a:avLst/>
          </a:prstGeom>
          <a:ln w="12700">
            <a:solidFill>
              <a:srgbClr val="FFC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412117-DC48-41FB-A0E1-3B633BF213E2}"/>
              </a:ext>
            </a:extLst>
          </p:cNvPr>
          <p:cNvCxnSpPr>
            <a:cxnSpLocks/>
          </p:cNvCxnSpPr>
          <p:nvPr/>
        </p:nvCxnSpPr>
        <p:spPr>
          <a:xfrm>
            <a:off x="1746249" y="3014124"/>
            <a:ext cx="1234440" cy="0"/>
          </a:xfrm>
          <a:prstGeom prst="straightConnector1">
            <a:avLst/>
          </a:prstGeom>
          <a:ln w="190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DE4765D-93F0-494E-B1EF-089A372EBDAE}"/>
              </a:ext>
            </a:extLst>
          </p:cNvPr>
          <p:cNvCxnSpPr>
            <a:cxnSpLocks/>
          </p:cNvCxnSpPr>
          <p:nvPr/>
        </p:nvCxnSpPr>
        <p:spPr>
          <a:xfrm>
            <a:off x="2984024" y="3014124"/>
            <a:ext cx="942499" cy="0"/>
          </a:xfrm>
          <a:prstGeom prst="straightConnector1">
            <a:avLst/>
          </a:prstGeom>
          <a:ln w="190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B736B1A-FD34-4255-9190-87ECB0538865}"/>
              </a:ext>
            </a:extLst>
          </p:cNvPr>
          <p:cNvCxnSpPr>
            <a:cxnSpLocks/>
          </p:cNvCxnSpPr>
          <p:nvPr/>
        </p:nvCxnSpPr>
        <p:spPr>
          <a:xfrm>
            <a:off x="3925729" y="3014124"/>
            <a:ext cx="640080" cy="0"/>
          </a:xfrm>
          <a:prstGeom prst="straightConnector1">
            <a:avLst/>
          </a:prstGeom>
          <a:ln w="19050">
            <a:solidFill>
              <a:srgbClr val="FFC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097AA0AD-36EB-4816-84DF-4AD746A577DB}"/>
              </a:ext>
            </a:extLst>
          </p:cNvPr>
          <p:cNvSpPr txBox="1"/>
          <p:nvPr/>
        </p:nvSpPr>
        <p:spPr>
          <a:xfrm>
            <a:off x="1998244" y="1602055"/>
            <a:ext cx="232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Non-uniform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732B8A71-AA13-4FB5-A80F-F4863AABF666}"/>
              </a:ext>
            </a:extLst>
          </p:cNvPr>
          <p:cNvSpPr txBox="1"/>
          <p:nvPr/>
        </p:nvSpPr>
        <p:spPr>
          <a:xfrm>
            <a:off x="2233875" y="5795195"/>
            <a:ext cx="7724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Single overlap with non-uniform pattern</a:t>
            </a:r>
          </a:p>
        </p:txBody>
      </p:sp>
      <p:sp>
        <p:nvSpPr>
          <p:cNvPr id="83" name="Arc 82">
            <a:extLst>
              <a:ext uri="{FF2B5EF4-FFF2-40B4-BE49-F238E27FC236}">
                <a16:creationId xmlns:a16="http://schemas.microsoft.com/office/drawing/2014/main" id="{948161A9-2A2D-4703-B0C3-A7AF050F4DCE}"/>
              </a:ext>
            </a:extLst>
          </p:cNvPr>
          <p:cNvSpPr/>
          <p:nvPr/>
        </p:nvSpPr>
        <p:spPr>
          <a:xfrm rot="20413885" flipV="1">
            <a:off x="3696226" y="265610"/>
            <a:ext cx="8158777" cy="4073025"/>
          </a:xfrm>
          <a:prstGeom prst="arc">
            <a:avLst>
              <a:gd name="adj1" fmla="val 14368057"/>
              <a:gd name="adj2" fmla="val 20051668"/>
            </a:avLst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29AC1165-9749-40BE-916A-CF2C38298A01}"/>
              </a:ext>
            </a:extLst>
          </p:cNvPr>
          <p:cNvSpPr/>
          <p:nvPr/>
        </p:nvSpPr>
        <p:spPr>
          <a:xfrm>
            <a:off x="8331849" y="4102441"/>
            <a:ext cx="228600" cy="228600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36D8D116-1B7F-4183-BD1F-EC1F7D21E96E}"/>
              </a:ext>
            </a:extLst>
          </p:cNvPr>
          <p:cNvSpPr/>
          <p:nvPr/>
        </p:nvSpPr>
        <p:spPr>
          <a:xfrm>
            <a:off x="8331849" y="4051887"/>
            <a:ext cx="228600" cy="2286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B4AA7E98-B926-4789-AD67-23B98748C6CA}"/>
              </a:ext>
            </a:extLst>
          </p:cNvPr>
          <p:cNvSpPr/>
          <p:nvPr/>
        </p:nvSpPr>
        <p:spPr>
          <a:xfrm>
            <a:off x="9100969" y="3794132"/>
            <a:ext cx="228600" cy="2286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5F172534-F256-46C0-AE5E-7ABEFC9CD989}"/>
              </a:ext>
            </a:extLst>
          </p:cNvPr>
          <p:cNvSpPr/>
          <p:nvPr/>
        </p:nvSpPr>
        <p:spPr>
          <a:xfrm>
            <a:off x="10747054" y="2675105"/>
            <a:ext cx="228600" cy="228600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D9CE87F8-A879-43CB-8106-E8EB3D72DEC3}"/>
              </a:ext>
            </a:extLst>
          </p:cNvPr>
          <p:cNvSpPr/>
          <p:nvPr/>
        </p:nvSpPr>
        <p:spPr>
          <a:xfrm>
            <a:off x="10331450" y="3034672"/>
            <a:ext cx="228600" cy="228600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5C3CF2DB-F964-4100-B88E-13C88E892585}"/>
              </a:ext>
            </a:extLst>
          </p:cNvPr>
          <p:cNvSpPr/>
          <p:nvPr/>
        </p:nvSpPr>
        <p:spPr>
          <a:xfrm>
            <a:off x="9513591" y="3572975"/>
            <a:ext cx="228600" cy="228600"/>
          </a:xfrm>
          <a:prstGeom prst="ellipse">
            <a:avLst/>
          </a:prstGeom>
          <a:solidFill>
            <a:srgbClr val="FF0066"/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1AF2E9AB-15ED-407A-85D9-A3108BBC94FE}"/>
              </a:ext>
            </a:extLst>
          </p:cNvPr>
          <p:cNvSpPr/>
          <p:nvPr/>
        </p:nvSpPr>
        <p:spPr>
          <a:xfrm>
            <a:off x="9891453" y="3344375"/>
            <a:ext cx="228600" cy="2286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7398AD09-532A-4E25-B871-5C7D12EF114A}"/>
              </a:ext>
            </a:extLst>
          </p:cNvPr>
          <p:cNvSpPr/>
          <p:nvPr/>
        </p:nvSpPr>
        <p:spPr>
          <a:xfrm>
            <a:off x="7248813" y="4402555"/>
            <a:ext cx="228600" cy="228600"/>
          </a:xfrm>
          <a:prstGeom prst="ellipse">
            <a:avLst/>
          </a:prstGeom>
          <a:solidFill>
            <a:srgbClr val="66FF33"/>
          </a:solidFill>
          <a:ln w="28575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BB04E6C-4BF9-4852-A1F2-E933D392512C}"/>
              </a:ext>
            </a:extLst>
          </p:cNvPr>
          <p:cNvSpPr/>
          <p:nvPr/>
        </p:nvSpPr>
        <p:spPr>
          <a:xfrm>
            <a:off x="8059486" y="3743454"/>
            <a:ext cx="822960" cy="82296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4C02431-92A6-434E-9588-27AAD4DC0D76}"/>
              </a:ext>
            </a:extLst>
          </p:cNvPr>
          <p:cNvSpPr txBox="1"/>
          <p:nvPr/>
        </p:nvSpPr>
        <p:spPr>
          <a:xfrm>
            <a:off x="8130503" y="4747284"/>
            <a:ext cx="2073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Single overlap at true plane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0E1A711-1425-4ED1-B188-3D1F5D82EE9C}"/>
              </a:ext>
            </a:extLst>
          </p:cNvPr>
          <p:cNvSpPr txBox="1"/>
          <p:nvPr/>
        </p:nvSpPr>
        <p:spPr>
          <a:xfrm>
            <a:off x="8107138" y="1298789"/>
            <a:ext cx="3441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Plane parameter space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367D2D5-C3CB-41C2-A567-05B87E37DC8A}"/>
              </a:ext>
            </a:extLst>
          </p:cNvPr>
          <p:cNvSpPr txBox="1"/>
          <p:nvPr/>
        </p:nvSpPr>
        <p:spPr>
          <a:xfrm>
            <a:off x="1999755" y="4969060"/>
            <a:ext cx="2323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Projector pattern</a:t>
            </a:r>
          </a:p>
        </p:txBody>
      </p:sp>
    </p:spTree>
    <p:extLst>
      <p:ext uri="{BB962C8B-B14F-4D97-AF65-F5344CB8AC3E}">
        <p14:creationId xmlns:p14="http://schemas.microsoft.com/office/powerpoint/2010/main" val="1717397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04821-FA70-4438-8AA2-C3BCEE830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3" name="Picture 2" descr="A chair in a room&#10;&#10;Description automatically generated">
            <a:extLst>
              <a:ext uri="{FF2B5EF4-FFF2-40B4-BE49-F238E27FC236}">
                <a16:creationId xmlns:a16="http://schemas.microsoft.com/office/drawing/2014/main" id="{A27E1EE7-9DDC-4A54-B6AE-6FBA91459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914400"/>
            <a:ext cx="10566400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58899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055C8-E593-474D-B38D-BA3FB50A6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3" name="Picture 2" descr="A green chair&#10;&#10;Description automatically generated">
            <a:extLst>
              <a:ext uri="{FF2B5EF4-FFF2-40B4-BE49-F238E27FC236}">
                <a16:creationId xmlns:a16="http://schemas.microsoft.com/office/drawing/2014/main" id="{010F136C-88DF-41BA-8082-4A527D432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914400"/>
            <a:ext cx="10566400" cy="59436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0821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FB28-61DD-4928-8C0A-AF3172444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21" name="Picture 20" descr="A green chair&#10;&#10;Description automatically generated">
            <a:extLst>
              <a:ext uri="{FF2B5EF4-FFF2-40B4-BE49-F238E27FC236}">
                <a16:creationId xmlns:a16="http://schemas.microsoft.com/office/drawing/2014/main" id="{092D7310-9E81-40D9-82BB-E19CF8D79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24" y="2001424"/>
            <a:ext cx="6502400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D3D4348-51E6-419F-80AC-C090CF76F33F}"/>
              </a:ext>
            </a:extLst>
          </p:cNvPr>
          <p:cNvSpPr txBox="1"/>
          <p:nvPr/>
        </p:nvSpPr>
        <p:spPr>
          <a:xfrm>
            <a:off x="7385297" y="5730233"/>
            <a:ext cx="3441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Plane parameter space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CF3FC15-3ADA-48D5-B2CF-FED387D1294A}"/>
              </a:ext>
            </a:extLst>
          </p:cNvPr>
          <p:cNvSpPr/>
          <p:nvPr/>
        </p:nvSpPr>
        <p:spPr>
          <a:xfrm>
            <a:off x="6819900" y="2001424"/>
            <a:ext cx="4572000" cy="3657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picture containing sitting, dark, looking, stop&#10;&#10;Description automatically generated">
            <a:extLst>
              <a:ext uri="{FF2B5EF4-FFF2-40B4-BE49-F238E27FC236}">
                <a16:creationId xmlns:a16="http://schemas.microsoft.com/office/drawing/2014/main" id="{3491174E-4D89-4DBF-AE6B-DB62FFADB14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819900" y="2001424"/>
            <a:ext cx="4572000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772066B-4668-431B-8AD6-6C1124D70332}"/>
                  </a:ext>
                </a:extLst>
              </p:cNvPr>
              <p:cNvSpPr txBox="1"/>
              <p:nvPr/>
            </p:nvSpPr>
            <p:spPr>
              <a:xfrm>
                <a:off x="8912870" y="5166581"/>
                <a:ext cx="386060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32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772066B-4668-431B-8AD6-6C1124D70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2870" y="5166581"/>
                <a:ext cx="386060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08E99D3-A934-4415-9D83-8F656DB23669}"/>
                  </a:ext>
                </a:extLst>
              </p:cNvPr>
              <p:cNvSpPr txBox="1"/>
              <p:nvPr/>
            </p:nvSpPr>
            <p:spPr>
              <a:xfrm>
                <a:off x="11056039" y="3394821"/>
                <a:ext cx="335861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08E99D3-A934-4415-9D83-8F656DB23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6039" y="3394821"/>
                <a:ext cx="335861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9843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FB28-61DD-4928-8C0A-AF3172444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20" name="Picture 19" descr="A picture containing sitting, dark, looking, stop&#10;&#10;Description automatically generated">
            <a:extLst>
              <a:ext uri="{FF2B5EF4-FFF2-40B4-BE49-F238E27FC236}">
                <a16:creationId xmlns:a16="http://schemas.microsoft.com/office/drawing/2014/main" id="{F2150544-AF3C-42B8-9C3F-3C862878DD6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00" y="2001424"/>
            <a:ext cx="4572000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1B5365-E8C6-41FF-B565-A222461CD4BC}"/>
                  </a:ext>
                </a:extLst>
              </p:cNvPr>
              <p:cNvSpPr txBox="1"/>
              <p:nvPr/>
            </p:nvSpPr>
            <p:spPr>
              <a:xfrm>
                <a:off x="7147617" y="3793325"/>
                <a:ext cx="55098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11B5365-E8C6-41FF-B565-A222461CD4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617" y="3793325"/>
                <a:ext cx="550985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0A9C24F-FC49-4540-A499-24D99BAC4F3D}"/>
              </a:ext>
            </a:extLst>
          </p:cNvPr>
          <p:cNvCxnSpPr>
            <a:cxnSpLocks/>
          </p:cNvCxnSpPr>
          <p:nvPr/>
        </p:nvCxnSpPr>
        <p:spPr>
          <a:xfrm flipV="1">
            <a:off x="7587591" y="3279618"/>
            <a:ext cx="168005" cy="464012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36897A4-BB37-4847-AE0A-8344CD2A8D86}"/>
              </a:ext>
            </a:extLst>
          </p:cNvPr>
          <p:cNvCxnSpPr>
            <a:cxnSpLocks/>
          </p:cNvCxnSpPr>
          <p:nvPr/>
        </p:nvCxnSpPr>
        <p:spPr>
          <a:xfrm flipV="1">
            <a:off x="8104557" y="3270724"/>
            <a:ext cx="128813" cy="464012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8049F80-A0DC-4551-895B-50A32E108D5D}"/>
              </a:ext>
            </a:extLst>
          </p:cNvPr>
          <p:cNvCxnSpPr>
            <a:cxnSpLocks/>
          </p:cNvCxnSpPr>
          <p:nvPr/>
        </p:nvCxnSpPr>
        <p:spPr>
          <a:xfrm flipV="1">
            <a:off x="8739095" y="3270724"/>
            <a:ext cx="89943" cy="464012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2E6FF57-C94A-4773-8902-EF7A731EB246}"/>
              </a:ext>
            </a:extLst>
          </p:cNvPr>
          <p:cNvCxnSpPr>
            <a:cxnSpLocks/>
          </p:cNvCxnSpPr>
          <p:nvPr/>
        </p:nvCxnSpPr>
        <p:spPr>
          <a:xfrm flipH="1" flipV="1">
            <a:off x="9353643" y="3245964"/>
            <a:ext cx="401581" cy="232006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69A7E0A-9332-4472-85BA-271B47B9D491}"/>
              </a:ext>
            </a:extLst>
          </p:cNvPr>
          <p:cNvCxnSpPr>
            <a:cxnSpLocks/>
          </p:cNvCxnSpPr>
          <p:nvPr/>
        </p:nvCxnSpPr>
        <p:spPr>
          <a:xfrm flipH="1">
            <a:off x="9767226" y="2472342"/>
            <a:ext cx="401581" cy="268012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6A79C13-8F5A-42A1-835F-D130CC5D917E}"/>
                  </a:ext>
                </a:extLst>
              </p:cNvPr>
              <p:cNvSpPr txBox="1"/>
              <p:nvPr/>
            </p:nvSpPr>
            <p:spPr>
              <a:xfrm>
                <a:off x="7773236" y="3793325"/>
                <a:ext cx="56047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6A79C13-8F5A-42A1-835F-D130CC5D91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3236" y="3793325"/>
                <a:ext cx="56047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55F1D93-0A85-473E-9715-B7F8C9AFBFED}"/>
                  </a:ext>
                </a:extLst>
              </p:cNvPr>
              <p:cNvSpPr txBox="1"/>
              <p:nvPr/>
            </p:nvSpPr>
            <p:spPr>
              <a:xfrm>
                <a:off x="8458858" y="3793325"/>
                <a:ext cx="56047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55F1D93-0A85-473E-9715-B7F8C9AFB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858" y="3793325"/>
                <a:ext cx="560473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6FD908-A209-4AFA-86CA-FAE7CBDA893E}"/>
                  </a:ext>
                </a:extLst>
              </p:cNvPr>
              <p:cNvSpPr txBox="1"/>
              <p:nvPr/>
            </p:nvSpPr>
            <p:spPr>
              <a:xfrm>
                <a:off x="9809944" y="3391199"/>
                <a:ext cx="56047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D6FD908-A209-4AFA-86CA-FAE7CBDA8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9944" y="3391199"/>
                <a:ext cx="560473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9F242EE-213F-4B9E-B32A-6FCC403254D2}"/>
                  </a:ext>
                </a:extLst>
              </p:cNvPr>
              <p:cNvSpPr txBox="1"/>
              <p:nvPr/>
            </p:nvSpPr>
            <p:spPr>
              <a:xfrm>
                <a:off x="10219880" y="2226120"/>
                <a:ext cx="56047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9F242EE-213F-4B9E-B32A-6FCC40325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9880" y="2226120"/>
                <a:ext cx="56047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F9489D3-3673-4287-A776-35D7FBE29C08}"/>
                  </a:ext>
                </a:extLst>
              </p:cNvPr>
              <p:cNvSpPr txBox="1"/>
              <p:nvPr/>
            </p:nvSpPr>
            <p:spPr>
              <a:xfrm>
                <a:off x="8912870" y="5166581"/>
                <a:ext cx="386060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32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F9489D3-3673-4287-A776-35D7FBE29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2870" y="5166581"/>
                <a:ext cx="386060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ECD07F2-858B-48DB-85A2-201D327FC12A}"/>
                  </a:ext>
                </a:extLst>
              </p:cNvPr>
              <p:cNvSpPr txBox="1"/>
              <p:nvPr/>
            </p:nvSpPr>
            <p:spPr>
              <a:xfrm>
                <a:off x="11056039" y="3394821"/>
                <a:ext cx="335861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ECD07F2-858B-48DB-85A2-201D327FC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6039" y="3394821"/>
                <a:ext cx="335861" cy="4924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Picture 34" descr="A picture containing table, sitting, green, computer&#10;&#10;Description automatically generated">
            <a:extLst>
              <a:ext uri="{FF2B5EF4-FFF2-40B4-BE49-F238E27FC236}">
                <a16:creationId xmlns:a16="http://schemas.microsoft.com/office/drawing/2014/main" id="{210A8D1B-6B87-45AB-B748-3AF0696338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724" y="2001424"/>
            <a:ext cx="6502400" cy="3657600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96037C2-2457-4989-B94E-B9CB6D20AC6B}"/>
                  </a:ext>
                </a:extLst>
              </p:cNvPr>
              <p:cNvSpPr txBox="1"/>
              <p:nvPr/>
            </p:nvSpPr>
            <p:spPr>
              <a:xfrm>
                <a:off x="2963243" y="3345443"/>
                <a:ext cx="55098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96037C2-2457-4989-B94E-B9CB6D20AC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243" y="3345443"/>
                <a:ext cx="550985" cy="4924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4ADA4C0-4077-4CE2-8799-FA5A73237386}"/>
                  </a:ext>
                </a:extLst>
              </p:cNvPr>
              <p:cNvSpPr txBox="1"/>
              <p:nvPr/>
            </p:nvSpPr>
            <p:spPr>
              <a:xfrm>
                <a:off x="5129427" y="4797177"/>
                <a:ext cx="56047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4ADA4C0-4077-4CE2-8799-FA5A732373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427" y="4797177"/>
                <a:ext cx="560473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EFA09EB-ADE2-4439-A946-D320BBD4D41D}"/>
                  </a:ext>
                </a:extLst>
              </p:cNvPr>
              <p:cNvSpPr txBox="1"/>
              <p:nvPr/>
            </p:nvSpPr>
            <p:spPr>
              <a:xfrm>
                <a:off x="2063602" y="4797176"/>
                <a:ext cx="56047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EFA09EB-ADE2-4439-A946-D320BBD4D4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3602" y="4797176"/>
                <a:ext cx="560473" cy="49244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07D6B09-4FD7-4FDD-BFAF-908033A6B4E3}"/>
                  </a:ext>
                </a:extLst>
              </p:cNvPr>
              <p:cNvSpPr txBox="1"/>
              <p:nvPr/>
            </p:nvSpPr>
            <p:spPr>
              <a:xfrm>
                <a:off x="4990463" y="3030165"/>
                <a:ext cx="56047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07D6B09-4FD7-4FDD-BFAF-908033A6B4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463" y="3030165"/>
                <a:ext cx="560473" cy="4924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69CFD74-B0C2-42DB-8219-39A1DFF8186A}"/>
                  </a:ext>
                </a:extLst>
              </p:cNvPr>
              <p:cNvSpPr txBox="1"/>
              <p:nvPr/>
            </p:nvSpPr>
            <p:spPr>
              <a:xfrm>
                <a:off x="1713884" y="2606348"/>
                <a:ext cx="56047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69CFD74-B0C2-42DB-8219-39A1DFF81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884" y="2606348"/>
                <a:ext cx="560473" cy="49244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B35B09C6-26CE-4BF0-8BC6-E226B5B0FCE4}"/>
              </a:ext>
            </a:extLst>
          </p:cNvPr>
          <p:cNvSpPr txBox="1"/>
          <p:nvPr/>
        </p:nvSpPr>
        <p:spPr>
          <a:xfrm>
            <a:off x="7385297" y="5730233"/>
            <a:ext cx="3441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Plane parameter space</a:t>
            </a:r>
          </a:p>
        </p:txBody>
      </p:sp>
    </p:spTree>
    <p:extLst>
      <p:ext uri="{BB962C8B-B14F-4D97-AF65-F5344CB8AC3E}">
        <p14:creationId xmlns:p14="http://schemas.microsoft.com/office/powerpoint/2010/main" val="1982657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able, sitting, green, computer&#10;&#10;Description automatically generated">
            <a:extLst>
              <a:ext uri="{FF2B5EF4-FFF2-40B4-BE49-F238E27FC236}">
                <a16:creationId xmlns:a16="http://schemas.microsoft.com/office/drawing/2014/main" id="{5D94B13C-F792-4776-8297-2169D5B5D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433" y="1194121"/>
            <a:ext cx="48768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A picture containing table, sitting, green, computer&#10;&#10;Description automatically generated">
            <a:extLst>
              <a:ext uri="{FF2B5EF4-FFF2-40B4-BE49-F238E27FC236}">
                <a16:creationId xmlns:a16="http://schemas.microsoft.com/office/drawing/2014/main" id="{E3EB6CE1-F5C3-440E-9A9C-02280EB31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433" y="1194121"/>
            <a:ext cx="487680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D5D1C1-6B9D-4C0B-B4D4-EE9E1FBBB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Ground Truth Comparison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C0F1B-F91B-4E45-A888-9E0B5C672C8D}"/>
              </a:ext>
            </a:extLst>
          </p:cNvPr>
          <p:cNvSpPr txBox="1"/>
          <p:nvPr/>
        </p:nvSpPr>
        <p:spPr>
          <a:xfrm>
            <a:off x="1698048" y="732715"/>
            <a:ext cx="3745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Recovered scene geometry</a:t>
            </a:r>
            <a:endParaRPr lang="en-US" sz="2400" dirty="0">
              <a:solidFill>
                <a:srgbClr val="FFC000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24312FB-74B7-46C5-91E6-9557BA5D27B5}"/>
              </a:ext>
            </a:extLst>
          </p:cNvPr>
          <p:cNvGrpSpPr/>
          <p:nvPr/>
        </p:nvGrpSpPr>
        <p:grpSpPr>
          <a:xfrm>
            <a:off x="1132433" y="1194121"/>
            <a:ext cx="4876800" cy="2743200"/>
            <a:chOff x="1761311" y="949413"/>
            <a:chExt cx="4876800" cy="2743200"/>
          </a:xfrm>
        </p:grpSpPr>
        <p:pic>
          <p:nvPicPr>
            <p:cNvPr id="3" name="Picture 2" descr="Graphical user interface, surface chart&#10;&#10;Description automatically generated">
              <a:extLst>
                <a:ext uri="{FF2B5EF4-FFF2-40B4-BE49-F238E27FC236}">
                  <a16:creationId xmlns:a16="http://schemas.microsoft.com/office/drawing/2014/main" id="{13B2D4CB-9B2E-49B2-99BD-9C61942D5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1311" y="949413"/>
              <a:ext cx="4876800" cy="2743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9F3A367-2D8A-4235-A160-9FC07BA8CFDC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1311" y="949413"/>
              <a:ext cx="137160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AD4241C-46F0-4DE5-86C7-67AECD2F6EFE}"/>
                    </a:ext>
                  </a:extLst>
                </p:cNvPr>
                <p:cNvSpPr txBox="1"/>
                <p:nvPr/>
              </p:nvSpPr>
              <p:spPr>
                <a:xfrm>
                  <a:off x="1891935" y="3354059"/>
                  <a:ext cx="702115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1.1</m:t>
                        </m:r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oMath>
                    </m:oMathPara>
                  </a14:m>
                  <a:endParaRPr lang="en-US" sz="2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AD4241C-46F0-4DE5-86C7-67AECD2F6E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1935" y="3354059"/>
                  <a:ext cx="702115" cy="338554"/>
                </a:xfrm>
                <a:prstGeom prst="rect">
                  <a:avLst/>
                </a:prstGeom>
                <a:blipFill>
                  <a:blip r:embed="rId6"/>
                  <a:stretch>
                    <a:fillRect l="-6087" r="-2609"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34ED6AB-ADF5-407F-A6DB-5187CDF7FF29}"/>
                    </a:ext>
                  </a:extLst>
                </p:cNvPr>
                <p:cNvSpPr txBox="1"/>
                <p:nvPr/>
              </p:nvSpPr>
              <p:spPr>
                <a:xfrm>
                  <a:off x="1891935" y="949413"/>
                  <a:ext cx="702115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3.</m:t>
                        </m:r>
                        <m:r>
                          <a:rPr lang="en-US" sz="2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oMath>
                    </m:oMathPara>
                  </a14:m>
                  <a:endParaRPr lang="en-US" sz="2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34ED6AB-ADF5-407F-A6DB-5187CDF7FF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1935" y="949413"/>
                  <a:ext cx="702115" cy="338554"/>
                </a:xfrm>
                <a:prstGeom prst="rect">
                  <a:avLst/>
                </a:prstGeom>
                <a:blipFill>
                  <a:blip r:embed="rId7"/>
                  <a:stretch>
                    <a:fillRect l="-6087" r="-6087" b="-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62A1B99-9222-442E-A8CE-E74205B24E30}"/>
              </a:ext>
            </a:extLst>
          </p:cNvPr>
          <p:cNvGrpSpPr/>
          <p:nvPr/>
        </p:nvGrpSpPr>
        <p:grpSpPr>
          <a:xfrm>
            <a:off x="1132433" y="4087905"/>
            <a:ext cx="4876800" cy="2743200"/>
            <a:chOff x="1132433" y="4087905"/>
            <a:chExt cx="4876800" cy="2743200"/>
          </a:xfrm>
        </p:grpSpPr>
        <p:pic>
          <p:nvPicPr>
            <p:cNvPr id="4" name="Picture 3" descr="A picture containing chair, table&#10;&#10;Description automatically generated">
              <a:extLst>
                <a:ext uri="{FF2B5EF4-FFF2-40B4-BE49-F238E27FC236}">
                  <a16:creationId xmlns:a16="http://schemas.microsoft.com/office/drawing/2014/main" id="{AC5D6345-3817-44A6-9768-67832D75E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433" y="4087905"/>
              <a:ext cx="4876800" cy="2743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15" descr="A close up of a logo&#10;&#10;Description automatically generated">
              <a:extLst>
                <a:ext uri="{FF2B5EF4-FFF2-40B4-BE49-F238E27FC236}">
                  <a16:creationId xmlns:a16="http://schemas.microsoft.com/office/drawing/2014/main" id="{107C2FAF-B07E-44C8-AB4B-AC6FE12AE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1172625" y="4128097"/>
              <a:ext cx="548640" cy="54864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DF8050-4A7B-432D-9D44-66D7F2F23CB3}"/>
              </a:ext>
            </a:extLst>
          </p:cNvPr>
          <p:cNvGrpSpPr/>
          <p:nvPr/>
        </p:nvGrpSpPr>
        <p:grpSpPr>
          <a:xfrm>
            <a:off x="6182767" y="732715"/>
            <a:ext cx="4876800" cy="6098390"/>
            <a:chOff x="6182767" y="732715"/>
            <a:chExt cx="4876800" cy="609839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4B8E5E-0CDA-4B36-8773-86C4B1CDA482}"/>
                </a:ext>
              </a:extLst>
            </p:cNvPr>
            <p:cNvSpPr txBox="1"/>
            <p:nvPr/>
          </p:nvSpPr>
          <p:spPr>
            <a:xfrm>
              <a:off x="6656286" y="732715"/>
              <a:ext cx="39297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Ground truth scene geometry</a:t>
              </a:r>
              <a:endParaRPr lang="en-US" sz="2400" dirty="0">
                <a:solidFill>
                  <a:srgbClr val="FFC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 descr="A picture containing chair, table, umbrella&#10;&#10;Description automatically generated">
              <a:extLst>
                <a:ext uri="{FF2B5EF4-FFF2-40B4-BE49-F238E27FC236}">
                  <a16:creationId xmlns:a16="http://schemas.microsoft.com/office/drawing/2014/main" id="{AEE827A1-2987-44F5-AB96-427E54CDF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82767" y="4087905"/>
              <a:ext cx="4876800" cy="2743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84FCE2CF-880A-4D1D-9956-3B8B7E04A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82767" y="1194121"/>
              <a:ext cx="4876800" cy="2743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90131E-8A56-4382-B674-6A5E6C027B81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2767" y="1194121"/>
              <a:ext cx="137160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C3D2781-EEB0-4BF2-BD0B-9D591FAD386E}"/>
                    </a:ext>
                  </a:extLst>
                </p:cNvPr>
                <p:cNvSpPr txBox="1"/>
                <p:nvPr/>
              </p:nvSpPr>
              <p:spPr>
                <a:xfrm>
                  <a:off x="6313391" y="3598767"/>
                  <a:ext cx="702115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1.1</m:t>
                        </m:r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oMath>
                    </m:oMathPara>
                  </a14:m>
                  <a:endParaRPr lang="en-US" sz="2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C3D2781-EEB0-4BF2-BD0B-9D591FAD38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3391" y="3598767"/>
                  <a:ext cx="702115" cy="338554"/>
                </a:xfrm>
                <a:prstGeom prst="rect">
                  <a:avLst/>
                </a:prstGeom>
                <a:blipFill>
                  <a:blip r:embed="rId12"/>
                  <a:stretch>
                    <a:fillRect l="-6087" r="-1739" b="-53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864EB63-C595-4DF2-A2D8-97B535B13F8D}"/>
                    </a:ext>
                  </a:extLst>
                </p:cNvPr>
                <p:cNvSpPr txBox="1"/>
                <p:nvPr/>
              </p:nvSpPr>
              <p:spPr>
                <a:xfrm>
                  <a:off x="6313391" y="1194121"/>
                  <a:ext cx="702115" cy="33855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3.</m:t>
                        </m:r>
                        <m:r>
                          <a:rPr lang="en-US" sz="2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m:rPr>
                            <m:sty m:val="p"/>
                          </m:rPr>
                          <a:rPr lang="en-US" sz="2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oMath>
                    </m:oMathPara>
                  </a14:m>
                  <a:endParaRPr lang="en-US" sz="2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864EB63-C595-4DF2-A2D8-97B535B13F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13391" y="1194121"/>
                  <a:ext cx="702115" cy="338554"/>
                </a:xfrm>
                <a:prstGeom prst="rect">
                  <a:avLst/>
                </a:prstGeom>
                <a:blipFill>
                  <a:blip r:embed="rId13"/>
                  <a:stretch>
                    <a:fillRect l="-6087" r="-6087" b="-7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7" name="Picture 16" descr="A close up of a logo&#10;&#10;Description automatically generated">
              <a:extLst>
                <a:ext uri="{FF2B5EF4-FFF2-40B4-BE49-F238E27FC236}">
                  <a16:creationId xmlns:a16="http://schemas.microsoft.com/office/drawing/2014/main" id="{0D65E054-BE6F-4066-AE0D-4ACF3B5A9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V="1">
              <a:off x="6222959" y="4128097"/>
              <a:ext cx="548640" cy="54864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235A826-46D7-4338-83F5-29335AB47497}"/>
              </a:ext>
            </a:extLst>
          </p:cNvPr>
          <p:cNvSpPr txBox="1"/>
          <p:nvPr/>
        </p:nvSpPr>
        <p:spPr>
          <a:xfrm rot="16200000">
            <a:off x="-243466" y="2334889"/>
            <a:ext cx="225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Plane depths</a:t>
            </a:r>
            <a:endParaRPr lang="en-US" sz="2400" dirty="0">
              <a:solidFill>
                <a:srgbClr val="FFC000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E31688-E690-4FD5-A47C-A89458668D86}"/>
              </a:ext>
            </a:extLst>
          </p:cNvPr>
          <p:cNvSpPr txBox="1"/>
          <p:nvPr/>
        </p:nvSpPr>
        <p:spPr>
          <a:xfrm rot="16200000">
            <a:off x="-248420" y="5228672"/>
            <a:ext cx="2253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Plane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normals</a:t>
            </a:r>
            <a:endParaRPr lang="en-US" sz="2400" dirty="0">
              <a:solidFill>
                <a:srgbClr val="FFC000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164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00039 0.4222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Text, calendar&#10;&#10;Description automatically generated">
            <a:extLst>
              <a:ext uri="{FF2B5EF4-FFF2-40B4-BE49-F238E27FC236}">
                <a16:creationId xmlns:a16="http://schemas.microsoft.com/office/drawing/2014/main" id="{40FE693A-C728-415A-A170-ECC474867E5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82871" y="919006"/>
            <a:ext cx="4160520" cy="2377440"/>
          </a:xfrm>
          <a:prstGeom prst="rect">
            <a:avLst/>
          </a:prstGeom>
          <a:ln>
            <a:noFill/>
          </a:ln>
        </p:spPr>
      </p:pic>
      <p:pic>
        <p:nvPicPr>
          <p:cNvPr id="22" name="Picture 21" descr="Text, calendar&#10;&#10;Description automatically generated">
            <a:extLst>
              <a:ext uri="{FF2B5EF4-FFF2-40B4-BE49-F238E27FC236}">
                <a16:creationId xmlns:a16="http://schemas.microsoft.com/office/drawing/2014/main" id="{2AD27205-BBB3-4D31-9DC5-CE82E885637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82872" y="919006"/>
            <a:ext cx="4160520" cy="23774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AB0E2B-CA3F-437C-8933-CEA27FC54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Real Experiments:</a:t>
            </a:r>
            <a:r>
              <a:rPr lang="en-US" dirty="0"/>
              <a:t> Robustness to Defocus Blur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20B61A-B016-43A8-9BFA-72015FBA0234}"/>
              </a:ext>
            </a:extLst>
          </p:cNvPr>
          <p:cNvSpPr txBox="1"/>
          <p:nvPr/>
        </p:nvSpPr>
        <p:spPr>
          <a:xfrm>
            <a:off x="2113235" y="3291981"/>
            <a:ext cx="3099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Blocks-world scene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F262B30-81AA-40AF-A6D3-244AA76D7BBA}"/>
              </a:ext>
            </a:extLst>
          </p:cNvPr>
          <p:cNvGrpSpPr/>
          <p:nvPr/>
        </p:nvGrpSpPr>
        <p:grpSpPr>
          <a:xfrm>
            <a:off x="6448609" y="919006"/>
            <a:ext cx="4160520" cy="2834640"/>
            <a:chOff x="6448609" y="919006"/>
            <a:chExt cx="4160520" cy="2834640"/>
          </a:xfrm>
        </p:grpSpPr>
        <p:pic>
          <p:nvPicPr>
            <p:cNvPr id="5" name="Picture 4" descr="A picture containing text, stationary, envelope&#10;&#10;Description automatically generated">
              <a:extLst>
                <a:ext uri="{FF2B5EF4-FFF2-40B4-BE49-F238E27FC236}">
                  <a16:creationId xmlns:a16="http://schemas.microsoft.com/office/drawing/2014/main" id="{3A879A36-9AA5-426B-B0CE-DBEDF005E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8609" y="919006"/>
              <a:ext cx="4160520" cy="23774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56CADF9-6344-4DFF-994C-999725CFAAC2}"/>
                </a:ext>
              </a:extLst>
            </p:cNvPr>
            <p:cNvSpPr txBox="1"/>
            <p:nvPr/>
          </p:nvSpPr>
          <p:spPr>
            <a:xfrm>
              <a:off x="6853605" y="3291981"/>
              <a:ext cx="33505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Pattern-projected scene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D60A6A4-C89C-4239-82FB-32B62C8C3FD5}"/>
              </a:ext>
            </a:extLst>
          </p:cNvPr>
          <p:cNvGrpSpPr/>
          <p:nvPr/>
        </p:nvGrpSpPr>
        <p:grpSpPr>
          <a:xfrm>
            <a:off x="1582871" y="3890986"/>
            <a:ext cx="9026258" cy="2834641"/>
            <a:chOff x="1582871" y="3890986"/>
            <a:chExt cx="9026258" cy="283464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E9BEEB-B9BB-44C4-92E8-D3A95D867321}"/>
                </a:ext>
              </a:extLst>
            </p:cNvPr>
            <p:cNvGrpSpPr/>
            <p:nvPr/>
          </p:nvGrpSpPr>
          <p:grpSpPr>
            <a:xfrm>
              <a:off x="1582871" y="3890986"/>
              <a:ext cx="4160523" cy="2377441"/>
              <a:chOff x="1582871" y="3890986"/>
              <a:chExt cx="4160523" cy="2377441"/>
            </a:xfrm>
          </p:grpSpPr>
          <p:pic>
            <p:nvPicPr>
              <p:cNvPr id="14" name="Picture 13" descr="Icon&#10;&#10;Description automatically generated">
                <a:extLst>
                  <a:ext uri="{FF2B5EF4-FFF2-40B4-BE49-F238E27FC236}">
                    <a16:creationId xmlns:a16="http://schemas.microsoft.com/office/drawing/2014/main" id="{114A6CB1-7AB7-4666-8358-4732A45BD395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2871" y="3890986"/>
                <a:ext cx="4160520" cy="237743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E2CC590-0116-4268-97F8-E3F6DC121278}"/>
                  </a:ext>
                </a:extLst>
              </p:cNvPr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65086" y="3890986"/>
                <a:ext cx="178308" cy="2377441"/>
              </a:xfrm>
              <a:prstGeom prst="rect">
                <a:avLst/>
              </a:prstGeom>
              <a:ln w="9525">
                <a:noFill/>
              </a:ln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93A85955-B2B4-4C2F-845C-B8B032C9441E}"/>
                      </a:ext>
                    </a:extLst>
                  </p:cNvPr>
                  <p:cNvSpPr txBox="1"/>
                  <p:nvPr/>
                </p:nvSpPr>
                <p:spPr>
                  <a:xfrm>
                    <a:off x="4918355" y="5960648"/>
                    <a:ext cx="609141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1.0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93A85955-B2B4-4C2F-845C-B8B032C9441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18355" y="5960648"/>
                    <a:ext cx="609141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0000" r="-5000" b="-6000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5F287704-13C3-434B-8EFA-3AF4D9901D0D}"/>
                      </a:ext>
                    </a:extLst>
                  </p:cNvPr>
                  <p:cNvSpPr txBox="1"/>
                  <p:nvPr/>
                </p:nvSpPr>
                <p:spPr>
                  <a:xfrm>
                    <a:off x="4918355" y="3890986"/>
                    <a:ext cx="609141" cy="30777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</m:t>
                          </m:r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5F287704-13C3-434B-8EFA-3AF4D9901D0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18355" y="3890986"/>
                    <a:ext cx="609141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10000" r="-9000" b="-5882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2F76480-3AD1-4A4F-A3B9-F43EFDFCCB7A}"/>
                </a:ext>
              </a:extLst>
            </p:cNvPr>
            <p:cNvGrpSpPr>
              <a:grpSpLocks/>
            </p:cNvGrpSpPr>
            <p:nvPr/>
          </p:nvGrpSpPr>
          <p:grpSpPr>
            <a:xfrm>
              <a:off x="6448609" y="3890986"/>
              <a:ext cx="4160520" cy="2377440"/>
              <a:chOff x="4277928" y="2625141"/>
              <a:chExt cx="3200400" cy="1828800"/>
            </a:xfrm>
          </p:grpSpPr>
          <p:pic>
            <p:nvPicPr>
              <p:cNvPr id="19" name="Picture 18" descr="A picture containing drawing&#10;&#10;Description automatically generated">
                <a:extLst>
                  <a:ext uri="{FF2B5EF4-FFF2-40B4-BE49-F238E27FC236}">
                    <a16:creationId xmlns:a16="http://schemas.microsoft.com/office/drawing/2014/main" id="{A38A8135-494D-4B83-A7A9-D7A1F5813948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77928" y="2625141"/>
                <a:ext cx="3200400" cy="18288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0" name="Picture 19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8D55F2EF-2534-4A9C-B78D-CF11109CB7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V="1">
                <a:off x="6887743" y="2667086"/>
                <a:ext cx="548640" cy="54864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3DC9DCD-A519-4BEE-B7AB-F996E8BD5DB7}"/>
                </a:ext>
              </a:extLst>
            </p:cNvPr>
            <p:cNvSpPr txBox="1"/>
            <p:nvPr/>
          </p:nvSpPr>
          <p:spPr>
            <a:xfrm>
              <a:off x="1996894" y="6263962"/>
              <a:ext cx="33324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Measured plane depths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6A93082-9F9B-4C3F-9F0B-87B2268C0989}"/>
                </a:ext>
              </a:extLst>
            </p:cNvPr>
            <p:cNvSpPr txBox="1"/>
            <p:nvPr/>
          </p:nvSpPr>
          <p:spPr>
            <a:xfrm>
              <a:off x="6862631" y="6263962"/>
              <a:ext cx="33324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Measured plane </a:t>
              </a:r>
              <a:r>
                <a:rPr lang="en-US" sz="2400" dirty="0" err="1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normals</a:t>
              </a:r>
              <a:endParaRPr lang="en-US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FCCBE2A-8376-4E41-AA25-5B46E4FFEECE}"/>
              </a:ext>
            </a:extLst>
          </p:cNvPr>
          <p:cNvGrpSpPr/>
          <p:nvPr/>
        </p:nvGrpSpPr>
        <p:grpSpPr>
          <a:xfrm>
            <a:off x="6671454" y="968536"/>
            <a:ext cx="3714830" cy="1797696"/>
            <a:chOff x="1831860" y="1038225"/>
            <a:chExt cx="8528281" cy="44942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700EA95-8371-4E5A-99FF-08B8085CEB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09594" y="4713345"/>
              <a:ext cx="319086" cy="326898"/>
            </a:xfrm>
            <a:prstGeom prst="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A4AADF5-16AC-47E7-AD73-C050512073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83779" y="3596758"/>
              <a:ext cx="371641" cy="326898"/>
            </a:xfrm>
            <a:prstGeom prst="rect">
              <a:avLst/>
            </a:prstGeom>
            <a:noFill/>
            <a:ln w="19050"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A picture containing sitting, close, keyboard, table&#10;&#10;Description automatically generated">
              <a:extLst>
                <a:ext uri="{FF2B5EF4-FFF2-40B4-BE49-F238E27FC236}">
                  <a16:creationId xmlns:a16="http://schemas.microsoft.com/office/drawing/2014/main" id="{1BBC9E04-652B-402B-9A57-1F4D0752C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31860" y="1038225"/>
              <a:ext cx="2689308" cy="2377440"/>
            </a:xfrm>
            <a:prstGeom prst="rect">
              <a:avLst/>
            </a:prstGeom>
            <a:ln w="19050">
              <a:solidFill>
                <a:srgbClr val="FF5050"/>
              </a:solidFill>
            </a:ln>
          </p:spPr>
        </p:pic>
        <p:pic>
          <p:nvPicPr>
            <p:cNvPr id="10" name="Picture 9" descr="A picture containing indoor, computer, sitting, computer&#10;&#10;Description automatically generated">
              <a:extLst>
                <a:ext uri="{FF2B5EF4-FFF2-40B4-BE49-F238E27FC236}">
                  <a16:creationId xmlns:a16="http://schemas.microsoft.com/office/drawing/2014/main" id="{0CC996A8-C48B-47D7-B576-03B5A7BB1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168210" y="1038225"/>
              <a:ext cx="2308775" cy="2377440"/>
            </a:xfrm>
            <a:prstGeom prst="rect">
              <a:avLst/>
            </a:prstGeom>
            <a:ln w="19050">
              <a:solidFill>
                <a:srgbClr val="00FF00"/>
              </a:solidFill>
            </a:ln>
          </p:spPr>
        </p:pic>
        <p:pic>
          <p:nvPicPr>
            <p:cNvPr id="11" name="Picture 10" descr="A close up&#10;&#10;Description automatically generated">
              <a:extLst>
                <a:ext uri="{FF2B5EF4-FFF2-40B4-BE49-F238E27FC236}">
                  <a16:creationId xmlns:a16="http://schemas.microsoft.com/office/drawing/2014/main" id="{407395D4-395B-409A-954F-E812C1029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24029" y="1038225"/>
              <a:ext cx="2236112" cy="2377440"/>
            </a:xfrm>
            <a:prstGeom prst="rect">
              <a:avLst/>
            </a:prstGeom>
            <a:ln w="19050">
              <a:solidFill>
                <a:srgbClr val="00B0F0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9C6983F-B858-48D7-9505-B24861AFDF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29466" y="5205567"/>
              <a:ext cx="300315" cy="326898"/>
            </a:xfrm>
            <a:prstGeom prst="rect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216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4ED52-91DE-4027-96AE-9376CC457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Blocks-World Applications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3F8A779-6934-4F0D-988F-75ECF7B26A63}"/>
              </a:ext>
            </a:extLst>
          </p:cNvPr>
          <p:cNvGrpSpPr/>
          <p:nvPr/>
        </p:nvGrpSpPr>
        <p:grpSpPr>
          <a:xfrm>
            <a:off x="215701" y="823542"/>
            <a:ext cx="4389120" cy="2913767"/>
            <a:chOff x="215701" y="854364"/>
            <a:chExt cx="4389120" cy="2913767"/>
          </a:xfrm>
        </p:grpSpPr>
        <p:pic>
          <p:nvPicPr>
            <p:cNvPr id="3" name="Picture 2" descr="A picture containing indoor, orange, table, sitting&#10;&#10;Description automatically generated">
              <a:extLst>
                <a:ext uri="{FF2B5EF4-FFF2-40B4-BE49-F238E27FC236}">
                  <a16:creationId xmlns:a16="http://schemas.microsoft.com/office/drawing/2014/main" id="{701A7548-5530-45BA-81E7-5EDE65031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701" y="854364"/>
              <a:ext cx="4389120" cy="24688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8E3E8BA-B304-4184-9CF8-47D5E3FBAB35}"/>
                </a:ext>
              </a:extLst>
            </p:cNvPr>
            <p:cNvSpPr txBox="1"/>
            <p:nvPr/>
          </p:nvSpPr>
          <p:spPr>
            <a:xfrm>
              <a:off x="1107046" y="3306466"/>
              <a:ext cx="2606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Navigation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D48CFF3-D3C3-4869-8B56-3F1D77BC4AEA}"/>
              </a:ext>
            </a:extLst>
          </p:cNvPr>
          <p:cNvGrpSpPr/>
          <p:nvPr/>
        </p:nvGrpSpPr>
        <p:grpSpPr>
          <a:xfrm>
            <a:off x="4892405" y="806764"/>
            <a:ext cx="7102366" cy="2930545"/>
            <a:chOff x="4892405" y="837586"/>
            <a:chExt cx="7102366" cy="29305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00A544B-4ED5-41B8-A121-66004403E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2405" y="837586"/>
              <a:ext cx="7102366" cy="25146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87A7E4-2189-4C61-AD43-A63FF7004DD5}"/>
                </a:ext>
              </a:extLst>
            </p:cNvPr>
            <p:cNvSpPr txBox="1"/>
            <p:nvPr/>
          </p:nvSpPr>
          <p:spPr>
            <a:xfrm>
              <a:off x="5957574" y="3306466"/>
              <a:ext cx="4972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Scene geometry understanding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8CE4457-4AAA-4D06-AE4E-6A4014892C11}"/>
              </a:ext>
            </a:extLst>
          </p:cNvPr>
          <p:cNvGrpSpPr/>
          <p:nvPr/>
        </p:nvGrpSpPr>
        <p:grpSpPr>
          <a:xfrm>
            <a:off x="1389006" y="3769997"/>
            <a:ext cx="4551680" cy="2985833"/>
            <a:chOff x="1389006" y="3872167"/>
            <a:chExt cx="4551680" cy="2985833"/>
          </a:xfrm>
        </p:grpSpPr>
        <p:pic>
          <p:nvPicPr>
            <p:cNvPr id="5" name="Picture 4" descr="A picture containing indoor, box, table, small&#10;&#10;Description automatically generated">
              <a:extLst>
                <a:ext uri="{FF2B5EF4-FFF2-40B4-BE49-F238E27FC236}">
                  <a16:creationId xmlns:a16="http://schemas.microsoft.com/office/drawing/2014/main" id="{0F696946-C239-4527-A22E-730C3223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89006" y="3872167"/>
              <a:ext cx="4551680" cy="25603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37598D-A871-4F3C-8A59-EC2C5E3AD5A0}"/>
                </a:ext>
              </a:extLst>
            </p:cNvPr>
            <p:cNvSpPr txBox="1"/>
            <p:nvPr/>
          </p:nvSpPr>
          <p:spPr>
            <a:xfrm>
              <a:off x="2361631" y="6396335"/>
              <a:ext cx="2606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3D floor plans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E20E0D5-1EE4-43CC-914E-FA921308227B}"/>
              </a:ext>
            </a:extLst>
          </p:cNvPr>
          <p:cNvGrpSpPr/>
          <p:nvPr/>
        </p:nvGrpSpPr>
        <p:grpSpPr>
          <a:xfrm>
            <a:off x="6251315" y="3769997"/>
            <a:ext cx="4551680" cy="2985833"/>
            <a:chOff x="6251315" y="3872167"/>
            <a:chExt cx="4551680" cy="2985833"/>
          </a:xfrm>
        </p:grpSpPr>
        <p:pic>
          <p:nvPicPr>
            <p:cNvPr id="6" name="Picture 5" descr="A hand holding a remote control&#10;&#10;Description automatically generated">
              <a:extLst>
                <a:ext uri="{FF2B5EF4-FFF2-40B4-BE49-F238E27FC236}">
                  <a16:creationId xmlns:a16="http://schemas.microsoft.com/office/drawing/2014/main" id="{8A6924ED-2C8C-4258-AC0E-4E1223338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51315" y="3872167"/>
              <a:ext cx="4551680" cy="25603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BEF5805-C552-41F0-A15A-D42DF177C3DF}"/>
                </a:ext>
              </a:extLst>
            </p:cNvPr>
            <p:cNvSpPr txBox="1"/>
            <p:nvPr/>
          </p:nvSpPr>
          <p:spPr>
            <a:xfrm>
              <a:off x="7057249" y="6396335"/>
              <a:ext cx="26064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AR &amp; VR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1B8DBD4-F388-4427-9AD8-107F753A23E2}"/>
              </a:ext>
            </a:extLst>
          </p:cNvPr>
          <p:cNvSpPr txBox="1"/>
          <p:nvPr/>
        </p:nvSpPr>
        <p:spPr>
          <a:xfrm>
            <a:off x="0" y="6657945"/>
            <a:ext cx="11588750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Images courtesy: https://www.youtube.com/watch?v=X7IqAHgZlCs&amp;ab_channel=Blippar, Choi et el. CVPR 2013, Understanding Indoor Scenes Using 3D Geometric Phrases, https://www.artstation.com/artwork/wgB1Z, https://mobile-ar.reality.news/news/apple-ar-houzz-arkit-app-beats-ikea-app-store-0180132/</a:t>
            </a:r>
          </a:p>
        </p:txBody>
      </p:sp>
    </p:spTree>
    <p:extLst>
      <p:ext uri="{BB962C8B-B14F-4D97-AF65-F5344CB8AC3E}">
        <p14:creationId xmlns:p14="http://schemas.microsoft.com/office/powerpoint/2010/main" val="43346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2F24C-595C-45D7-9615-DEDFAECBD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Real Experiments:</a:t>
            </a:r>
            <a:r>
              <a:rPr lang="en-US" dirty="0"/>
              <a:t> Robustness to Ambient Light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545B4A2-AB9C-466A-A528-F4E9F7668971}"/>
              </a:ext>
            </a:extLst>
          </p:cNvPr>
          <p:cNvGrpSpPr>
            <a:grpSpLocks noChangeAspect="1"/>
          </p:cNvGrpSpPr>
          <p:nvPr/>
        </p:nvGrpSpPr>
        <p:grpSpPr>
          <a:xfrm>
            <a:off x="182542" y="971510"/>
            <a:ext cx="3793067" cy="2560320"/>
            <a:chOff x="339830" y="886668"/>
            <a:chExt cx="3657600" cy="2468880"/>
          </a:xfrm>
        </p:grpSpPr>
        <p:pic>
          <p:nvPicPr>
            <p:cNvPr id="6" name="Picture 5" descr="A picture containing indoor, small, table, colorful&#10;&#10;Description automatically generated">
              <a:extLst>
                <a:ext uri="{FF2B5EF4-FFF2-40B4-BE49-F238E27FC236}">
                  <a16:creationId xmlns:a16="http://schemas.microsoft.com/office/drawing/2014/main" id="{885031E9-66F0-47B4-BC68-12D64EBD8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830" y="886668"/>
              <a:ext cx="3657600" cy="24688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F92D9D7-C3B3-4A32-9124-9CADCB8C3BB4}"/>
                </a:ext>
              </a:extLst>
            </p:cNvPr>
            <p:cNvSpPr txBox="1"/>
            <p:nvPr/>
          </p:nvSpPr>
          <p:spPr>
            <a:xfrm>
              <a:off x="2655739" y="886668"/>
              <a:ext cx="13416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Light ON</a:t>
              </a:r>
              <a:endParaRPr lang="en-US" sz="2400" dirty="0">
                <a:solidFill>
                  <a:srgbClr val="FFC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8B61FE4-DC35-48C5-89B6-98E341FFDC4A}"/>
              </a:ext>
            </a:extLst>
          </p:cNvPr>
          <p:cNvGrpSpPr>
            <a:grpSpLocks noChangeAspect="1"/>
          </p:cNvGrpSpPr>
          <p:nvPr/>
        </p:nvGrpSpPr>
        <p:grpSpPr>
          <a:xfrm>
            <a:off x="182542" y="3689128"/>
            <a:ext cx="3793067" cy="2560320"/>
            <a:chOff x="339830" y="3858812"/>
            <a:chExt cx="3657600" cy="24688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626F64F-66B3-4604-8F60-296D4B4B0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9830" y="3858812"/>
              <a:ext cx="3657600" cy="24688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AE8C39-520C-487F-A85F-C4292B6BF0B5}"/>
                </a:ext>
              </a:extLst>
            </p:cNvPr>
            <p:cNvSpPr txBox="1"/>
            <p:nvPr/>
          </p:nvSpPr>
          <p:spPr>
            <a:xfrm>
              <a:off x="2655739" y="3858812"/>
              <a:ext cx="13416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Light OFF</a:t>
              </a:r>
              <a:endParaRPr lang="en-US" sz="2400" dirty="0">
                <a:solidFill>
                  <a:srgbClr val="FFC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2CE48BB-D949-44E1-9EE8-E049D1F70DC8}"/>
              </a:ext>
            </a:extLst>
          </p:cNvPr>
          <p:cNvGrpSpPr/>
          <p:nvPr/>
        </p:nvGrpSpPr>
        <p:grpSpPr>
          <a:xfrm>
            <a:off x="4199467" y="971510"/>
            <a:ext cx="7809992" cy="5739603"/>
            <a:chOff x="4199467" y="971510"/>
            <a:chExt cx="7809992" cy="5739603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57B0B3D-6C37-4E8F-865B-35540CF2487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99467" y="3689128"/>
              <a:ext cx="3793067" cy="2560320"/>
              <a:chOff x="4267200" y="3858812"/>
              <a:chExt cx="3657600" cy="246888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E1562B0-091A-44EA-B870-70AF030D70BB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4267200" y="3858812"/>
                <a:ext cx="3657600" cy="2468880"/>
                <a:chOff x="2997649" y="118395"/>
                <a:chExt cx="2263404" cy="1554480"/>
              </a:xfrm>
            </p:grpSpPr>
            <p:pic>
              <p:nvPicPr>
                <p:cNvPr id="14" name="Picture 13" descr="A picture containing icon&#10;&#10;Description automatically generated">
                  <a:extLst>
                    <a:ext uri="{FF2B5EF4-FFF2-40B4-BE49-F238E27FC236}">
                      <a16:creationId xmlns:a16="http://schemas.microsoft.com/office/drawing/2014/main" id="{4DD35F3A-9DB1-48A2-9547-868D0C79BC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97649" y="118395"/>
                  <a:ext cx="2263404" cy="155448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BE98CC1-03DF-4CF6-9563-6451A43B37D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97649" y="118395"/>
                  <a:ext cx="87054" cy="155448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868B3863-0BA0-4E2A-AA69-C59929E585A7}"/>
                      </a:ext>
                    </a:extLst>
                  </p:cNvPr>
                  <p:cNvSpPr txBox="1"/>
                  <p:nvPr/>
                </p:nvSpPr>
                <p:spPr>
                  <a:xfrm>
                    <a:off x="4402805" y="3858812"/>
                    <a:ext cx="609141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</m:t>
                          </m:r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868B3863-0BA0-4E2A-AA69-C59929E585A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02805" y="3858812"/>
                    <a:ext cx="609141" cy="30777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7692" r="-6731" b="-188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D927419C-AA4C-4254-9343-65E2B7FD6FB1}"/>
                      </a:ext>
                    </a:extLst>
                  </p:cNvPr>
                  <p:cNvSpPr txBox="1"/>
                  <p:nvPr/>
                </p:nvSpPr>
                <p:spPr>
                  <a:xfrm>
                    <a:off x="4402805" y="6019915"/>
                    <a:ext cx="609141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1.0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D927419C-AA4C-4254-9343-65E2B7FD6F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02805" y="6019915"/>
                    <a:ext cx="609141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7692" r="-2885" b="-192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67D016C-46E4-4328-AD28-DA797483E9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16392" y="3689128"/>
              <a:ext cx="3793067" cy="2560320"/>
              <a:chOff x="9580115" y="3731936"/>
              <a:chExt cx="2377440" cy="1554480"/>
            </a:xfrm>
          </p:grpSpPr>
          <p:pic>
            <p:nvPicPr>
              <p:cNvPr id="12" name="Picture 11" descr="A picture containing table, room&#10;&#10;Description automatically generated">
                <a:extLst>
                  <a:ext uri="{FF2B5EF4-FFF2-40B4-BE49-F238E27FC236}">
                    <a16:creationId xmlns:a16="http://schemas.microsoft.com/office/drawing/2014/main" id="{CF4FF283-2C72-4B72-8942-9E2F0F0D8A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580115" y="3731936"/>
                <a:ext cx="2377440" cy="155448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4" name="Picture 23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CF3AE085-0C64-413D-B4A5-50B963844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67663" y="3757103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5816587-E0AE-4DFE-A0CF-EA1355DBEDC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199467" y="971510"/>
              <a:ext cx="3793067" cy="2560320"/>
              <a:chOff x="4267200" y="886668"/>
              <a:chExt cx="3657600" cy="246888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E7B54718-86C5-4E33-8C41-F623EBF46F71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4267200" y="886668"/>
                <a:ext cx="3657600" cy="2468880"/>
                <a:chOff x="2997649" y="1743813"/>
                <a:chExt cx="2263404" cy="1554480"/>
              </a:xfrm>
            </p:grpSpPr>
            <p:pic>
              <p:nvPicPr>
                <p:cNvPr id="20" name="Picture 19" descr="A picture containing icon&#10;&#10;Description automatically generated">
                  <a:extLst>
                    <a:ext uri="{FF2B5EF4-FFF2-40B4-BE49-F238E27FC236}">
                      <a16:creationId xmlns:a16="http://schemas.microsoft.com/office/drawing/2014/main" id="{D66FA7B1-7ED7-4157-BC9F-B551B6E929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997649" y="1743813"/>
                  <a:ext cx="2263404" cy="155448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154D5F5D-4D63-4A69-9728-DCE35EB6E80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97649" y="1743813"/>
                  <a:ext cx="87054" cy="155448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CC3E6505-28B4-4F71-8D9C-D5E1F0B8160F}"/>
                      </a:ext>
                    </a:extLst>
                  </p:cNvPr>
                  <p:cNvSpPr txBox="1"/>
                  <p:nvPr/>
                </p:nvSpPr>
                <p:spPr>
                  <a:xfrm>
                    <a:off x="4402805" y="886668"/>
                    <a:ext cx="609141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</m:t>
                          </m:r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CC3E6505-28B4-4F71-8D9C-D5E1F0B8160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02805" y="886668"/>
                    <a:ext cx="609141" cy="30777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7692" r="-6731" b="-188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377E8B08-7435-4EED-9872-62A62AED3B66}"/>
                      </a:ext>
                    </a:extLst>
                  </p:cNvPr>
                  <p:cNvSpPr txBox="1"/>
                  <p:nvPr/>
                </p:nvSpPr>
                <p:spPr>
                  <a:xfrm>
                    <a:off x="4402805" y="3047771"/>
                    <a:ext cx="609141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1.0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oMath>
                      </m:oMathPara>
                    </a14:m>
                    <a:endParaRPr lang="en-US" sz="2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377E8B08-7435-4EED-9872-62A62AED3B6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02805" y="3047771"/>
                    <a:ext cx="609141" cy="30777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7692" r="-2885" b="-384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ECEAF59-8CCB-431D-B603-5A089F6401F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216392" y="971510"/>
              <a:ext cx="3793067" cy="2560320"/>
              <a:chOff x="9580115" y="2096993"/>
              <a:chExt cx="2377440" cy="1554480"/>
            </a:xfrm>
          </p:grpSpPr>
          <p:pic>
            <p:nvPicPr>
              <p:cNvPr id="18" name="Picture 17" descr="A picture containing table, room, computer&#10;&#10;Description automatically generated">
                <a:extLst>
                  <a:ext uri="{FF2B5EF4-FFF2-40B4-BE49-F238E27FC236}">
                    <a16:creationId xmlns:a16="http://schemas.microsoft.com/office/drawing/2014/main" id="{53BF15CD-6B17-40ED-A764-7458586B0E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580115" y="2096993"/>
                <a:ext cx="2377440" cy="155448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5" name="Picture 24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140C3CD3-2795-4C0C-B9BA-7E7CD2BBEE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467663" y="2122160"/>
                <a:ext cx="457200" cy="457200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D0DAF32-7383-4370-9137-429E49418626}"/>
                </a:ext>
              </a:extLst>
            </p:cNvPr>
            <p:cNvSpPr txBox="1"/>
            <p:nvPr/>
          </p:nvSpPr>
          <p:spPr>
            <a:xfrm>
              <a:off x="4429762" y="6249448"/>
              <a:ext cx="33324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Measured plane depths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9B65AF1-7100-4056-8275-3BD9A7A64DD0}"/>
                </a:ext>
              </a:extLst>
            </p:cNvPr>
            <p:cNvSpPr txBox="1"/>
            <p:nvPr/>
          </p:nvSpPr>
          <p:spPr>
            <a:xfrm>
              <a:off x="8446687" y="6249448"/>
              <a:ext cx="33324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Measured plane depths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EEDB5A0-F4C5-4CC3-A887-3EA2277D3AF9}"/>
              </a:ext>
            </a:extLst>
          </p:cNvPr>
          <p:cNvSpPr txBox="1"/>
          <p:nvPr/>
        </p:nvSpPr>
        <p:spPr>
          <a:xfrm>
            <a:off x="412837" y="6249448"/>
            <a:ext cx="3332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Pattern-projected scenes</a:t>
            </a:r>
          </a:p>
        </p:txBody>
      </p:sp>
    </p:spTree>
    <p:extLst>
      <p:ext uri="{BB962C8B-B14F-4D97-AF65-F5344CB8AC3E}">
        <p14:creationId xmlns:p14="http://schemas.microsoft.com/office/powerpoint/2010/main" val="149758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72EA8-768F-4BA5-BD66-DC17E26AE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E897B271-7BDB-48AC-9EBA-DA8511594B8E}"/>
              </a:ext>
            </a:extLst>
          </p:cNvPr>
          <p:cNvSpPr txBox="1"/>
          <p:nvPr/>
        </p:nvSpPr>
        <p:spPr>
          <a:xfrm>
            <a:off x="0" y="5141962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Blocks-World Cameras:</a:t>
            </a:r>
            <a:r>
              <a:rPr lang="en-US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sensors for memory-efficient, fast and accurate planar scene detection</a:t>
            </a:r>
          </a:p>
        </p:txBody>
      </p:sp>
      <p:grpSp>
        <p:nvGrpSpPr>
          <p:cNvPr id="326" name="Group 325">
            <a:extLst>
              <a:ext uri="{FF2B5EF4-FFF2-40B4-BE49-F238E27FC236}">
                <a16:creationId xmlns:a16="http://schemas.microsoft.com/office/drawing/2014/main" id="{131F19BF-2BA8-408E-B7A9-E70389867F77}"/>
              </a:ext>
            </a:extLst>
          </p:cNvPr>
          <p:cNvGrpSpPr/>
          <p:nvPr/>
        </p:nvGrpSpPr>
        <p:grpSpPr>
          <a:xfrm>
            <a:off x="2580507" y="1774589"/>
            <a:ext cx="1317134" cy="947705"/>
            <a:chOff x="2150494" y="2439014"/>
            <a:chExt cx="1177025" cy="846894"/>
          </a:xfrm>
        </p:grpSpPr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03C3561F-56DF-4AEA-AC81-D9011A41C4A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240881" y="2439014"/>
              <a:ext cx="761999" cy="457200"/>
              <a:chOff x="3211695" y="2427591"/>
              <a:chExt cx="609564" cy="365739"/>
            </a:xfrm>
          </p:grpSpPr>
          <p:sp>
            <p:nvSpPr>
              <p:cNvPr id="329" name="Cube 328">
                <a:extLst>
                  <a:ext uri="{FF2B5EF4-FFF2-40B4-BE49-F238E27FC236}">
                    <a16:creationId xmlns:a16="http://schemas.microsoft.com/office/drawing/2014/main" id="{295F08B2-5E5B-4D46-8BFA-F3A3F3D06DFE}"/>
                  </a:ext>
                </a:extLst>
              </p:cNvPr>
              <p:cNvSpPr/>
              <p:nvPr/>
            </p:nvSpPr>
            <p:spPr>
              <a:xfrm flipH="1">
                <a:off x="3333163" y="2427591"/>
                <a:ext cx="488096" cy="365739"/>
              </a:xfrm>
              <a:prstGeom prst="cube">
                <a:avLst/>
              </a:prstGeom>
              <a:ln w="3175">
                <a:noFill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0" name="Cube 329">
                <a:extLst>
                  <a:ext uri="{FF2B5EF4-FFF2-40B4-BE49-F238E27FC236}">
                    <a16:creationId xmlns:a16="http://schemas.microsoft.com/office/drawing/2014/main" id="{1C2E74C1-AFD1-468E-8D07-0ECCCC19F4C4}"/>
                  </a:ext>
                </a:extLst>
              </p:cNvPr>
              <p:cNvSpPr/>
              <p:nvPr/>
            </p:nvSpPr>
            <p:spPr>
              <a:xfrm flipH="1">
                <a:off x="3211695" y="2518073"/>
                <a:ext cx="183036" cy="182869"/>
              </a:xfrm>
              <a:prstGeom prst="cube">
                <a:avLst/>
              </a:prstGeom>
              <a:ln w="3175">
                <a:noFill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C0636FD5-FFAA-4A5A-BC22-CB15AF91C02D}"/>
                </a:ext>
              </a:extLst>
            </p:cNvPr>
            <p:cNvSpPr txBox="1"/>
            <p:nvPr/>
          </p:nvSpPr>
          <p:spPr>
            <a:xfrm>
              <a:off x="2150494" y="2978131"/>
              <a:ext cx="11770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Cameras</a:t>
              </a:r>
            </a:p>
          </p:txBody>
        </p:sp>
      </p:grpSp>
      <p:sp>
        <p:nvSpPr>
          <p:cNvPr id="331" name="Parallelogram 330">
            <a:extLst>
              <a:ext uri="{FF2B5EF4-FFF2-40B4-BE49-F238E27FC236}">
                <a16:creationId xmlns:a16="http://schemas.microsoft.com/office/drawing/2014/main" id="{E2CDB1C4-BFD7-44E9-A0C9-125A0FD8828B}"/>
              </a:ext>
            </a:extLst>
          </p:cNvPr>
          <p:cNvSpPr/>
          <p:nvPr/>
        </p:nvSpPr>
        <p:spPr>
          <a:xfrm rot="509193">
            <a:off x="7300778" y="1590561"/>
            <a:ext cx="685960" cy="179282"/>
          </a:xfrm>
          <a:prstGeom prst="parallelogram">
            <a:avLst>
              <a:gd name="adj" fmla="val 98891"/>
            </a:avLst>
          </a:prstGeom>
          <a:solidFill>
            <a:srgbClr val="9966FF">
              <a:alpha val="40000"/>
            </a:srgbClr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2" name="Straight Arrow Connector 331">
            <a:extLst>
              <a:ext uri="{FF2B5EF4-FFF2-40B4-BE49-F238E27FC236}">
                <a16:creationId xmlns:a16="http://schemas.microsoft.com/office/drawing/2014/main" id="{97B77538-61F4-4E6A-BD92-DEB05A7532A8}"/>
              </a:ext>
            </a:extLst>
          </p:cNvPr>
          <p:cNvCxnSpPr/>
          <p:nvPr/>
        </p:nvCxnSpPr>
        <p:spPr>
          <a:xfrm rot="509193" flipV="1">
            <a:off x="7669574" y="1409734"/>
            <a:ext cx="0" cy="272850"/>
          </a:xfrm>
          <a:prstGeom prst="straightConnector1">
            <a:avLst/>
          </a:prstGeom>
          <a:ln w="28575">
            <a:solidFill>
              <a:srgbClr val="9966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3" name="Parallelogram 332">
            <a:extLst>
              <a:ext uri="{FF2B5EF4-FFF2-40B4-BE49-F238E27FC236}">
                <a16:creationId xmlns:a16="http://schemas.microsoft.com/office/drawing/2014/main" id="{51609FFC-2CC6-4B24-A7F6-D3C4B1358A80}"/>
              </a:ext>
            </a:extLst>
          </p:cNvPr>
          <p:cNvSpPr/>
          <p:nvPr/>
        </p:nvSpPr>
        <p:spPr>
          <a:xfrm rot="15821813" flipH="1">
            <a:off x="7568632" y="1905040"/>
            <a:ext cx="731017" cy="177353"/>
          </a:xfrm>
          <a:prstGeom prst="parallelogram">
            <a:avLst>
              <a:gd name="adj" fmla="val 99772"/>
            </a:avLst>
          </a:prstGeom>
          <a:solidFill>
            <a:srgbClr val="FF9999">
              <a:alpha val="40000"/>
            </a:srgbClr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4" name="Straight Arrow Connector 333">
            <a:extLst>
              <a:ext uri="{FF2B5EF4-FFF2-40B4-BE49-F238E27FC236}">
                <a16:creationId xmlns:a16="http://schemas.microsoft.com/office/drawing/2014/main" id="{66F68DAB-BAF7-4628-BDF1-8BEBBD78DCC8}"/>
              </a:ext>
            </a:extLst>
          </p:cNvPr>
          <p:cNvCxnSpPr>
            <a:cxnSpLocks/>
          </p:cNvCxnSpPr>
          <p:nvPr/>
        </p:nvCxnSpPr>
        <p:spPr>
          <a:xfrm rot="5021813" flipV="1">
            <a:off x="8076014" y="1834382"/>
            <a:ext cx="0" cy="272850"/>
          </a:xfrm>
          <a:prstGeom prst="straightConnector1">
            <a:avLst/>
          </a:prstGeom>
          <a:ln w="28575">
            <a:solidFill>
              <a:srgbClr val="FF999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5" name="Rectangle 334">
            <a:extLst>
              <a:ext uri="{FF2B5EF4-FFF2-40B4-BE49-F238E27FC236}">
                <a16:creationId xmlns:a16="http://schemas.microsoft.com/office/drawing/2014/main" id="{0784F46F-93D5-44E0-9690-8EF2949B8CF0}"/>
              </a:ext>
            </a:extLst>
          </p:cNvPr>
          <p:cNvSpPr/>
          <p:nvPr/>
        </p:nvSpPr>
        <p:spPr>
          <a:xfrm rot="203848">
            <a:off x="7298054" y="1796321"/>
            <a:ext cx="518924" cy="572985"/>
          </a:xfrm>
          <a:prstGeom prst="rect">
            <a:avLst/>
          </a:prstGeom>
          <a:solidFill>
            <a:srgbClr val="00CCFF">
              <a:alpha val="40000"/>
            </a:srgbClr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6" name="Straight Arrow Connector 335">
            <a:extLst>
              <a:ext uri="{FF2B5EF4-FFF2-40B4-BE49-F238E27FC236}">
                <a16:creationId xmlns:a16="http://schemas.microsoft.com/office/drawing/2014/main" id="{F793C273-DFBA-4FEC-A578-829F3DED49D2}"/>
              </a:ext>
            </a:extLst>
          </p:cNvPr>
          <p:cNvCxnSpPr>
            <a:cxnSpLocks/>
          </p:cNvCxnSpPr>
          <p:nvPr/>
        </p:nvCxnSpPr>
        <p:spPr>
          <a:xfrm rot="13703848" flipV="1">
            <a:off x="7453563" y="2033287"/>
            <a:ext cx="0" cy="272850"/>
          </a:xfrm>
          <a:prstGeom prst="straightConnector1">
            <a:avLst/>
          </a:prstGeom>
          <a:ln w="28575">
            <a:solidFill>
              <a:srgbClr val="00CC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Isosceles Triangle 336">
            <a:extLst>
              <a:ext uri="{FF2B5EF4-FFF2-40B4-BE49-F238E27FC236}">
                <a16:creationId xmlns:a16="http://schemas.microsoft.com/office/drawing/2014/main" id="{373AAB21-644B-4A4F-A4D2-9BA8B10345D5}"/>
              </a:ext>
            </a:extLst>
          </p:cNvPr>
          <p:cNvSpPr/>
          <p:nvPr/>
        </p:nvSpPr>
        <p:spPr>
          <a:xfrm rot="1944359">
            <a:off x="6546788" y="1635686"/>
            <a:ext cx="307829" cy="696683"/>
          </a:xfrm>
          <a:prstGeom prst="triangle">
            <a:avLst>
              <a:gd name="adj" fmla="val 11486"/>
            </a:avLst>
          </a:prstGeom>
          <a:solidFill>
            <a:srgbClr val="6699FF">
              <a:alpha val="40000"/>
            </a:srgbClr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8" name="Straight Arrow Connector 337">
            <a:extLst>
              <a:ext uri="{FF2B5EF4-FFF2-40B4-BE49-F238E27FC236}">
                <a16:creationId xmlns:a16="http://schemas.microsoft.com/office/drawing/2014/main" id="{31301A86-C39F-499C-B37D-6489510C6C9A}"/>
              </a:ext>
            </a:extLst>
          </p:cNvPr>
          <p:cNvCxnSpPr>
            <a:cxnSpLocks/>
          </p:cNvCxnSpPr>
          <p:nvPr/>
        </p:nvCxnSpPr>
        <p:spPr>
          <a:xfrm rot="18360000" flipV="1">
            <a:off x="6516623" y="1774439"/>
            <a:ext cx="0" cy="272850"/>
          </a:xfrm>
          <a:prstGeom prst="straightConnector1">
            <a:avLst/>
          </a:prstGeom>
          <a:ln w="28575">
            <a:solidFill>
              <a:srgbClr val="6699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9" name="Isosceles Triangle 338">
            <a:extLst>
              <a:ext uri="{FF2B5EF4-FFF2-40B4-BE49-F238E27FC236}">
                <a16:creationId xmlns:a16="http://schemas.microsoft.com/office/drawing/2014/main" id="{D90CA8FE-65C2-4B52-9AB6-86017C47D885}"/>
              </a:ext>
            </a:extLst>
          </p:cNvPr>
          <p:cNvSpPr/>
          <p:nvPr/>
        </p:nvSpPr>
        <p:spPr>
          <a:xfrm rot="500">
            <a:off x="6618634" y="1609142"/>
            <a:ext cx="563725" cy="722030"/>
          </a:xfrm>
          <a:prstGeom prst="triangle">
            <a:avLst>
              <a:gd name="adj" fmla="val 45078"/>
            </a:avLst>
          </a:prstGeom>
          <a:solidFill>
            <a:srgbClr val="FF66FF">
              <a:alpha val="40000"/>
            </a:srgbClr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40" name="Straight Arrow Connector 339">
            <a:extLst>
              <a:ext uri="{FF2B5EF4-FFF2-40B4-BE49-F238E27FC236}">
                <a16:creationId xmlns:a16="http://schemas.microsoft.com/office/drawing/2014/main" id="{4E35FBAF-73FE-42A0-9398-5FE2CA61E24C}"/>
              </a:ext>
            </a:extLst>
          </p:cNvPr>
          <p:cNvCxnSpPr>
            <a:cxnSpLocks/>
          </p:cNvCxnSpPr>
          <p:nvPr/>
        </p:nvCxnSpPr>
        <p:spPr>
          <a:xfrm rot="3997359" flipV="1">
            <a:off x="7026592" y="1837530"/>
            <a:ext cx="0" cy="272850"/>
          </a:xfrm>
          <a:prstGeom prst="straightConnector1">
            <a:avLst/>
          </a:prstGeom>
          <a:ln w="28575">
            <a:solidFill>
              <a:srgbClr val="FF66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1" name="TextBox 340">
            <a:extLst>
              <a:ext uri="{FF2B5EF4-FFF2-40B4-BE49-F238E27FC236}">
                <a16:creationId xmlns:a16="http://schemas.microsoft.com/office/drawing/2014/main" id="{59330C10-DF30-4740-893E-14B682AC7420}"/>
              </a:ext>
            </a:extLst>
          </p:cNvPr>
          <p:cNvSpPr txBox="1"/>
          <p:nvPr/>
        </p:nvSpPr>
        <p:spPr>
          <a:xfrm>
            <a:off x="6497510" y="2377880"/>
            <a:ext cx="1568178" cy="34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Detected planes</a:t>
            </a:r>
          </a:p>
        </p:txBody>
      </p:sp>
      <p:grpSp>
        <p:nvGrpSpPr>
          <p:cNvPr id="342" name="Group 341">
            <a:extLst>
              <a:ext uri="{FF2B5EF4-FFF2-40B4-BE49-F238E27FC236}">
                <a16:creationId xmlns:a16="http://schemas.microsoft.com/office/drawing/2014/main" id="{010B663C-6545-458D-A42B-DB6AFE6B3DBF}"/>
              </a:ext>
            </a:extLst>
          </p:cNvPr>
          <p:cNvGrpSpPr/>
          <p:nvPr/>
        </p:nvGrpSpPr>
        <p:grpSpPr>
          <a:xfrm>
            <a:off x="4077103" y="1614784"/>
            <a:ext cx="862794" cy="809213"/>
            <a:chOff x="3466460" y="2295072"/>
            <a:chExt cx="771015" cy="723134"/>
          </a:xfrm>
          <a:solidFill>
            <a:schemeClr val="tx2"/>
          </a:solidFill>
        </p:grpSpPr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94458604-CB6F-4C67-BC98-97FE9F6459BA}"/>
                </a:ext>
              </a:extLst>
            </p:cNvPr>
            <p:cNvSpPr/>
            <p:nvPr/>
          </p:nvSpPr>
          <p:spPr>
            <a:xfrm>
              <a:off x="3804309" y="2610530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3ADE2060-1D90-481A-A057-090E5D67D427}"/>
                </a:ext>
              </a:extLst>
            </p:cNvPr>
            <p:cNvSpPr/>
            <p:nvPr/>
          </p:nvSpPr>
          <p:spPr>
            <a:xfrm>
              <a:off x="3918715" y="2643829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542E6BD7-DD11-4E66-BE8F-99EAA0A3C3D5}"/>
                </a:ext>
              </a:extLst>
            </p:cNvPr>
            <p:cNvSpPr/>
            <p:nvPr/>
          </p:nvSpPr>
          <p:spPr>
            <a:xfrm>
              <a:off x="3804309" y="2688425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E2284731-ADDA-41E9-9568-14553CE8982A}"/>
                </a:ext>
              </a:extLst>
            </p:cNvPr>
            <p:cNvSpPr/>
            <p:nvPr/>
          </p:nvSpPr>
          <p:spPr>
            <a:xfrm>
              <a:off x="3870681" y="2575447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F083B204-EB78-4338-8A0F-B768F2920679}"/>
                </a:ext>
              </a:extLst>
            </p:cNvPr>
            <p:cNvSpPr/>
            <p:nvPr/>
          </p:nvSpPr>
          <p:spPr>
            <a:xfrm>
              <a:off x="3840305" y="2651015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B3698F4C-2E43-4FC9-8A85-D3480EF1BA8D}"/>
                </a:ext>
              </a:extLst>
            </p:cNvPr>
            <p:cNvSpPr/>
            <p:nvPr/>
          </p:nvSpPr>
          <p:spPr>
            <a:xfrm>
              <a:off x="3918715" y="2500839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C4F82AE0-965F-490A-BCF9-237845914D25}"/>
                </a:ext>
              </a:extLst>
            </p:cNvPr>
            <p:cNvSpPr/>
            <p:nvPr/>
          </p:nvSpPr>
          <p:spPr>
            <a:xfrm>
              <a:off x="3931622" y="2586745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A1A46594-08AD-466D-B468-3DADDD828C58}"/>
                </a:ext>
              </a:extLst>
            </p:cNvPr>
            <p:cNvSpPr/>
            <p:nvPr/>
          </p:nvSpPr>
          <p:spPr>
            <a:xfrm>
              <a:off x="3809717" y="2545395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B90A1D22-D728-42E3-BB66-78BA5559B737}"/>
                </a:ext>
              </a:extLst>
            </p:cNvPr>
            <p:cNvSpPr/>
            <p:nvPr/>
          </p:nvSpPr>
          <p:spPr>
            <a:xfrm>
              <a:off x="3845493" y="2486374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D62EDB37-08CA-4F23-8BA8-185419E65CC0}"/>
                </a:ext>
              </a:extLst>
            </p:cNvPr>
            <p:cNvSpPr/>
            <p:nvPr/>
          </p:nvSpPr>
          <p:spPr>
            <a:xfrm>
              <a:off x="3875535" y="2693488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90F7F3B5-2143-44F6-85E1-43B70E03DE66}"/>
                </a:ext>
              </a:extLst>
            </p:cNvPr>
            <p:cNvSpPr/>
            <p:nvPr/>
          </p:nvSpPr>
          <p:spPr>
            <a:xfrm>
              <a:off x="3972806" y="2544969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209D95C6-B2D5-4210-835D-A002C8C11D13}"/>
                </a:ext>
              </a:extLst>
            </p:cNvPr>
            <p:cNvSpPr/>
            <p:nvPr/>
          </p:nvSpPr>
          <p:spPr>
            <a:xfrm>
              <a:off x="3946844" y="2695882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6C5DBD12-306A-4463-B273-7D7AD27D5E8C}"/>
                </a:ext>
              </a:extLst>
            </p:cNvPr>
            <p:cNvSpPr/>
            <p:nvPr/>
          </p:nvSpPr>
          <p:spPr>
            <a:xfrm>
              <a:off x="3980512" y="2635265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3B80FB70-A30A-4C55-BE62-DCAFB10675F6}"/>
                </a:ext>
              </a:extLst>
            </p:cNvPr>
            <p:cNvSpPr/>
            <p:nvPr/>
          </p:nvSpPr>
          <p:spPr>
            <a:xfrm>
              <a:off x="3534199" y="274775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C47CB5F3-044A-4BF7-A44B-B0D156F8F18A}"/>
                </a:ext>
              </a:extLst>
            </p:cNvPr>
            <p:cNvSpPr/>
            <p:nvPr/>
          </p:nvSpPr>
          <p:spPr>
            <a:xfrm>
              <a:off x="3648606" y="2781050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DA25C827-2332-46C7-990D-DF45EFEE29C9}"/>
                </a:ext>
              </a:extLst>
            </p:cNvPr>
            <p:cNvSpPr/>
            <p:nvPr/>
          </p:nvSpPr>
          <p:spPr>
            <a:xfrm>
              <a:off x="3534199" y="2825645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124EB6D9-5F35-45C1-957A-F5BB274FBA73}"/>
                </a:ext>
              </a:extLst>
            </p:cNvPr>
            <p:cNvSpPr/>
            <p:nvPr/>
          </p:nvSpPr>
          <p:spPr>
            <a:xfrm>
              <a:off x="3600571" y="2712668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0B446685-BAA9-4D61-9E70-87D4BA3CDC9B}"/>
                </a:ext>
              </a:extLst>
            </p:cNvPr>
            <p:cNvSpPr/>
            <p:nvPr/>
          </p:nvSpPr>
          <p:spPr>
            <a:xfrm>
              <a:off x="3570195" y="2788236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39E90D74-BCDD-444E-96A0-56A2C6DF97F3}"/>
                </a:ext>
              </a:extLst>
            </p:cNvPr>
            <p:cNvSpPr/>
            <p:nvPr/>
          </p:nvSpPr>
          <p:spPr>
            <a:xfrm>
              <a:off x="3648606" y="2638060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9A6F76BF-F0FA-4BE4-AC29-BCE8B5982CB5}"/>
                </a:ext>
              </a:extLst>
            </p:cNvPr>
            <p:cNvSpPr/>
            <p:nvPr/>
          </p:nvSpPr>
          <p:spPr>
            <a:xfrm>
              <a:off x="3661512" y="2723966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1C02EEB5-ABF5-4FA4-B5F0-7C91772B68A7}"/>
                </a:ext>
              </a:extLst>
            </p:cNvPr>
            <p:cNvSpPr/>
            <p:nvPr/>
          </p:nvSpPr>
          <p:spPr>
            <a:xfrm>
              <a:off x="3539608" y="2682616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BAE41B24-1DED-462E-AF29-B127E7E5597E}"/>
                </a:ext>
              </a:extLst>
            </p:cNvPr>
            <p:cNvSpPr/>
            <p:nvPr/>
          </p:nvSpPr>
          <p:spPr>
            <a:xfrm>
              <a:off x="3575383" y="2623595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0C05C47D-D430-4BFA-B608-DD69DFAA462F}"/>
                </a:ext>
              </a:extLst>
            </p:cNvPr>
            <p:cNvSpPr/>
            <p:nvPr/>
          </p:nvSpPr>
          <p:spPr>
            <a:xfrm>
              <a:off x="3605426" y="2830708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3726757C-4C06-4EB9-A7AC-8368027D5A35}"/>
                </a:ext>
              </a:extLst>
            </p:cNvPr>
            <p:cNvSpPr/>
            <p:nvPr/>
          </p:nvSpPr>
          <p:spPr>
            <a:xfrm>
              <a:off x="3702697" y="2682190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8998B709-14E8-46E1-BE62-F79B3D36B7EC}"/>
                </a:ext>
              </a:extLst>
            </p:cNvPr>
            <p:cNvSpPr/>
            <p:nvPr/>
          </p:nvSpPr>
          <p:spPr>
            <a:xfrm>
              <a:off x="3676735" y="2833102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102E188C-CFED-41E1-92C1-8FFF6C4808B8}"/>
                </a:ext>
              </a:extLst>
            </p:cNvPr>
            <p:cNvSpPr/>
            <p:nvPr/>
          </p:nvSpPr>
          <p:spPr>
            <a:xfrm>
              <a:off x="3710403" y="2772486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1EFE7E58-8F76-447D-AB5E-9E459AFF9996}"/>
                </a:ext>
              </a:extLst>
            </p:cNvPr>
            <p:cNvSpPr/>
            <p:nvPr/>
          </p:nvSpPr>
          <p:spPr>
            <a:xfrm>
              <a:off x="3763672" y="2866334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355D4B53-47E2-4CD5-B9EE-8B22D64E461F}"/>
                </a:ext>
              </a:extLst>
            </p:cNvPr>
            <p:cNvSpPr/>
            <p:nvPr/>
          </p:nvSpPr>
          <p:spPr>
            <a:xfrm>
              <a:off x="3878078" y="2899633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B5385186-B372-473E-A5CB-5F7941CAAFA9}"/>
                </a:ext>
              </a:extLst>
            </p:cNvPr>
            <p:cNvSpPr/>
            <p:nvPr/>
          </p:nvSpPr>
          <p:spPr>
            <a:xfrm>
              <a:off x="3763672" y="2944228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770C93A1-CAD0-4792-9EB1-1A98ACEF656A}"/>
                </a:ext>
              </a:extLst>
            </p:cNvPr>
            <p:cNvSpPr/>
            <p:nvPr/>
          </p:nvSpPr>
          <p:spPr>
            <a:xfrm>
              <a:off x="3830044" y="283125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37958C81-B431-491E-BA7A-746B3B052DF1}"/>
                </a:ext>
              </a:extLst>
            </p:cNvPr>
            <p:cNvSpPr/>
            <p:nvPr/>
          </p:nvSpPr>
          <p:spPr>
            <a:xfrm>
              <a:off x="3799668" y="2906819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6545BA43-B824-47BD-9DE4-4912E0C6DFBF}"/>
                </a:ext>
              </a:extLst>
            </p:cNvPr>
            <p:cNvSpPr/>
            <p:nvPr/>
          </p:nvSpPr>
          <p:spPr>
            <a:xfrm>
              <a:off x="3878078" y="2756643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8A370B54-9ED9-473B-B04E-3945172169A4}"/>
                </a:ext>
              </a:extLst>
            </p:cNvPr>
            <p:cNvSpPr/>
            <p:nvPr/>
          </p:nvSpPr>
          <p:spPr>
            <a:xfrm>
              <a:off x="3890985" y="2842549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C0B6E4D3-EDE5-4D56-AE0F-774C9EE77655}"/>
                </a:ext>
              </a:extLst>
            </p:cNvPr>
            <p:cNvSpPr/>
            <p:nvPr/>
          </p:nvSpPr>
          <p:spPr>
            <a:xfrm>
              <a:off x="3769080" y="2801199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9FD767A9-08A9-4615-BB8F-0D8457A3A890}"/>
                </a:ext>
              </a:extLst>
            </p:cNvPr>
            <p:cNvSpPr/>
            <p:nvPr/>
          </p:nvSpPr>
          <p:spPr>
            <a:xfrm>
              <a:off x="3804856" y="2742178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A162B403-C1F5-4235-87E3-4700ACB27830}"/>
                </a:ext>
              </a:extLst>
            </p:cNvPr>
            <p:cNvSpPr/>
            <p:nvPr/>
          </p:nvSpPr>
          <p:spPr>
            <a:xfrm>
              <a:off x="3880896" y="2957250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A3D007FA-9ECC-4409-ADE9-5A12D3A9D1A9}"/>
                </a:ext>
              </a:extLst>
            </p:cNvPr>
            <p:cNvSpPr/>
            <p:nvPr/>
          </p:nvSpPr>
          <p:spPr>
            <a:xfrm>
              <a:off x="3933150" y="277433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138D4E34-A109-4DD4-A5FE-FFA5B49BC1D5}"/>
                </a:ext>
              </a:extLst>
            </p:cNvPr>
            <p:cNvSpPr/>
            <p:nvPr/>
          </p:nvSpPr>
          <p:spPr>
            <a:xfrm>
              <a:off x="3703302" y="2905637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F9334B95-5DD4-4C11-9782-397FCB0CAE3F}"/>
                </a:ext>
              </a:extLst>
            </p:cNvPr>
            <p:cNvSpPr/>
            <p:nvPr/>
          </p:nvSpPr>
          <p:spPr>
            <a:xfrm>
              <a:off x="3939876" y="2891069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4AEFA51A-CAC9-48C0-99A8-FF4D4CAF919D}"/>
                </a:ext>
              </a:extLst>
            </p:cNvPr>
            <p:cNvSpPr/>
            <p:nvPr/>
          </p:nvSpPr>
          <p:spPr>
            <a:xfrm>
              <a:off x="4000315" y="2798116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C6DDD062-0105-4351-B700-67A0088A1B39}"/>
                </a:ext>
              </a:extLst>
            </p:cNvPr>
            <p:cNvSpPr/>
            <p:nvPr/>
          </p:nvSpPr>
          <p:spPr>
            <a:xfrm>
              <a:off x="4114722" y="2831415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77CB2098-21BB-4DE4-8547-C422FCCE5966}"/>
                </a:ext>
              </a:extLst>
            </p:cNvPr>
            <p:cNvSpPr/>
            <p:nvPr/>
          </p:nvSpPr>
          <p:spPr>
            <a:xfrm>
              <a:off x="4000315" y="2876010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1B2EB52C-7250-45D7-BF58-27C86817FC1A}"/>
                </a:ext>
              </a:extLst>
            </p:cNvPr>
            <p:cNvSpPr/>
            <p:nvPr/>
          </p:nvSpPr>
          <p:spPr>
            <a:xfrm>
              <a:off x="4066687" y="2763033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445FC52E-0558-453C-A550-62E1E58AEE7C}"/>
                </a:ext>
              </a:extLst>
            </p:cNvPr>
            <p:cNvSpPr/>
            <p:nvPr/>
          </p:nvSpPr>
          <p:spPr>
            <a:xfrm>
              <a:off x="4036311" y="283860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D04ED5D1-1BE1-4FBF-894F-1CFA913FA8B2}"/>
                </a:ext>
              </a:extLst>
            </p:cNvPr>
            <p:cNvSpPr/>
            <p:nvPr/>
          </p:nvSpPr>
          <p:spPr>
            <a:xfrm>
              <a:off x="4087446" y="2704438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5DBCF23A-32F1-4FF0-9924-67F25282BCE4}"/>
                </a:ext>
              </a:extLst>
            </p:cNvPr>
            <p:cNvSpPr/>
            <p:nvPr/>
          </p:nvSpPr>
          <p:spPr>
            <a:xfrm>
              <a:off x="4127629" y="277433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68FD9397-04DD-4501-B4FC-077F0064B785}"/>
                </a:ext>
              </a:extLst>
            </p:cNvPr>
            <p:cNvSpPr/>
            <p:nvPr/>
          </p:nvSpPr>
          <p:spPr>
            <a:xfrm>
              <a:off x="4005724" y="273298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C0D6A1BB-F2B7-4DC2-9BB8-9AA95E1DEDDC}"/>
                </a:ext>
              </a:extLst>
            </p:cNvPr>
            <p:cNvSpPr/>
            <p:nvPr/>
          </p:nvSpPr>
          <p:spPr>
            <a:xfrm>
              <a:off x="4041500" y="2673960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D5C96923-AF7C-457E-963D-E8A9C5050811}"/>
                </a:ext>
              </a:extLst>
            </p:cNvPr>
            <p:cNvSpPr/>
            <p:nvPr/>
          </p:nvSpPr>
          <p:spPr>
            <a:xfrm>
              <a:off x="4071542" y="2881073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FDCAC086-5460-425B-9920-91E64578A7CF}"/>
                </a:ext>
              </a:extLst>
            </p:cNvPr>
            <p:cNvSpPr/>
            <p:nvPr/>
          </p:nvSpPr>
          <p:spPr>
            <a:xfrm>
              <a:off x="4168813" y="2732555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0B2AC069-D755-4BE2-9F0A-E1F2455B2CD4}"/>
                </a:ext>
              </a:extLst>
            </p:cNvPr>
            <p:cNvSpPr/>
            <p:nvPr/>
          </p:nvSpPr>
          <p:spPr>
            <a:xfrm>
              <a:off x="4142851" y="2883467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93908B58-B062-412D-A80C-FB0AC131F46B}"/>
                </a:ext>
              </a:extLst>
            </p:cNvPr>
            <p:cNvSpPr/>
            <p:nvPr/>
          </p:nvSpPr>
          <p:spPr>
            <a:xfrm>
              <a:off x="4176519" y="282285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2CC455F0-50ED-481D-A7A9-C8A1F9560ECA}"/>
                </a:ext>
              </a:extLst>
            </p:cNvPr>
            <p:cNvSpPr/>
            <p:nvPr/>
          </p:nvSpPr>
          <p:spPr>
            <a:xfrm>
              <a:off x="3607224" y="2482673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15E71ADD-D927-4B15-BD52-AC9195CB1ED3}"/>
                </a:ext>
              </a:extLst>
            </p:cNvPr>
            <p:cNvSpPr/>
            <p:nvPr/>
          </p:nvSpPr>
          <p:spPr>
            <a:xfrm>
              <a:off x="3721630" y="251597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A910827E-1021-476F-A7C4-71881A813F1C}"/>
                </a:ext>
              </a:extLst>
            </p:cNvPr>
            <p:cNvSpPr/>
            <p:nvPr/>
          </p:nvSpPr>
          <p:spPr>
            <a:xfrm>
              <a:off x="3607224" y="2560567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8B8D659D-9D9D-4317-931F-857E067826B7}"/>
                </a:ext>
              </a:extLst>
            </p:cNvPr>
            <p:cNvSpPr/>
            <p:nvPr/>
          </p:nvSpPr>
          <p:spPr>
            <a:xfrm>
              <a:off x="3673596" y="2447589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464A3B7D-CDDE-4CCA-B7D5-6FDD644EF2A1}"/>
                </a:ext>
              </a:extLst>
            </p:cNvPr>
            <p:cNvSpPr/>
            <p:nvPr/>
          </p:nvSpPr>
          <p:spPr>
            <a:xfrm>
              <a:off x="3643220" y="2523158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2F4FD08A-BA3F-4FF9-82E9-1FC595C78396}"/>
                </a:ext>
              </a:extLst>
            </p:cNvPr>
            <p:cNvSpPr/>
            <p:nvPr/>
          </p:nvSpPr>
          <p:spPr>
            <a:xfrm>
              <a:off x="3721630" y="237298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D12A988F-11CD-4E39-B8A7-95D589396304}"/>
                </a:ext>
              </a:extLst>
            </p:cNvPr>
            <p:cNvSpPr/>
            <p:nvPr/>
          </p:nvSpPr>
          <p:spPr>
            <a:xfrm>
              <a:off x="3734537" y="2458887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3A0986BF-15A2-4704-B72D-BC669931452C}"/>
                </a:ext>
              </a:extLst>
            </p:cNvPr>
            <p:cNvSpPr/>
            <p:nvPr/>
          </p:nvSpPr>
          <p:spPr>
            <a:xfrm>
              <a:off x="3466460" y="274651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BC193381-76B8-4D81-9D18-741D5BCCD187}"/>
                </a:ext>
              </a:extLst>
            </p:cNvPr>
            <p:cNvSpPr/>
            <p:nvPr/>
          </p:nvSpPr>
          <p:spPr>
            <a:xfrm>
              <a:off x="3722874" y="2632957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6F6B94B4-93A4-43D2-88C9-207609429521}"/>
                </a:ext>
              </a:extLst>
            </p:cNvPr>
            <p:cNvSpPr/>
            <p:nvPr/>
          </p:nvSpPr>
          <p:spPr>
            <a:xfrm>
              <a:off x="3678450" y="2565630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F9154862-62A4-4AB0-8915-3ED34A055B0B}"/>
                </a:ext>
              </a:extLst>
            </p:cNvPr>
            <p:cNvSpPr/>
            <p:nvPr/>
          </p:nvSpPr>
          <p:spPr>
            <a:xfrm>
              <a:off x="3775721" y="241711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1DBF4E62-8C26-4F0C-8818-00AAE62E9164}"/>
                </a:ext>
              </a:extLst>
            </p:cNvPr>
            <p:cNvSpPr/>
            <p:nvPr/>
          </p:nvSpPr>
          <p:spPr>
            <a:xfrm>
              <a:off x="3749759" y="2568024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9EC11B84-6D9D-4038-9806-7D138FE87289}"/>
                </a:ext>
              </a:extLst>
            </p:cNvPr>
            <p:cNvSpPr/>
            <p:nvPr/>
          </p:nvSpPr>
          <p:spPr>
            <a:xfrm>
              <a:off x="3783427" y="2507407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A98CC4E0-980C-4496-B894-F9045F78A8C1}"/>
                </a:ext>
              </a:extLst>
            </p:cNvPr>
            <p:cNvSpPr/>
            <p:nvPr/>
          </p:nvSpPr>
          <p:spPr>
            <a:xfrm>
              <a:off x="3819940" y="2360207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33DDF9F8-52E3-4611-ABA0-42792C4771AA}"/>
                </a:ext>
              </a:extLst>
            </p:cNvPr>
            <p:cNvSpPr/>
            <p:nvPr/>
          </p:nvSpPr>
          <p:spPr>
            <a:xfrm>
              <a:off x="3934347" y="2393506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231913E4-5C99-40E6-81BC-902B29F90A53}"/>
                </a:ext>
              </a:extLst>
            </p:cNvPr>
            <p:cNvSpPr/>
            <p:nvPr/>
          </p:nvSpPr>
          <p:spPr>
            <a:xfrm>
              <a:off x="3819940" y="243810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5F7881CB-19DB-4B84-9B7F-929965710B8A}"/>
                </a:ext>
              </a:extLst>
            </p:cNvPr>
            <p:cNvSpPr/>
            <p:nvPr/>
          </p:nvSpPr>
          <p:spPr>
            <a:xfrm>
              <a:off x="3886312" y="2325124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C32C619E-90AA-423D-BF3D-BAE2650EA759}"/>
                </a:ext>
              </a:extLst>
            </p:cNvPr>
            <p:cNvSpPr/>
            <p:nvPr/>
          </p:nvSpPr>
          <p:spPr>
            <a:xfrm>
              <a:off x="4065280" y="2629296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3DD2D0D1-E6BE-49F7-A69D-02A9003FC816}"/>
                </a:ext>
              </a:extLst>
            </p:cNvPr>
            <p:cNvSpPr/>
            <p:nvPr/>
          </p:nvSpPr>
          <p:spPr>
            <a:xfrm>
              <a:off x="3748691" y="2725130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F4280BC2-AE34-4AFA-8BE6-A2AB239D6C76}"/>
                </a:ext>
              </a:extLst>
            </p:cNvPr>
            <p:cNvSpPr/>
            <p:nvPr/>
          </p:nvSpPr>
          <p:spPr>
            <a:xfrm>
              <a:off x="4014217" y="2576595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230776D5-9933-409F-8BFA-642C348BC940}"/>
                </a:ext>
              </a:extLst>
            </p:cNvPr>
            <p:cNvSpPr/>
            <p:nvPr/>
          </p:nvSpPr>
          <p:spPr>
            <a:xfrm>
              <a:off x="3825348" y="2295072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072DDC4C-62AF-4F61-95BC-632DAAC45489}"/>
                </a:ext>
              </a:extLst>
            </p:cNvPr>
            <p:cNvSpPr/>
            <p:nvPr/>
          </p:nvSpPr>
          <p:spPr>
            <a:xfrm>
              <a:off x="3891166" y="2443164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3ED79493-B2A0-4084-B934-3B42CAD9F045}"/>
                </a:ext>
              </a:extLst>
            </p:cNvPr>
            <p:cNvSpPr/>
            <p:nvPr/>
          </p:nvSpPr>
          <p:spPr>
            <a:xfrm>
              <a:off x="3575602" y="291168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2DB60C8E-7693-432C-903B-652152400183}"/>
                </a:ext>
              </a:extLst>
            </p:cNvPr>
            <p:cNvSpPr/>
            <p:nvPr/>
          </p:nvSpPr>
          <p:spPr>
            <a:xfrm>
              <a:off x="3986502" y="2484439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C2713D3B-CE86-4D31-A4BA-D7BD411FC3AA}"/>
                </a:ext>
              </a:extLst>
            </p:cNvPr>
            <p:cNvSpPr/>
            <p:nvPr/>
          </p:nvSpPr>
          <p:spPr>
            <a:xfrm>
              <a:off x="3650292" y="2952025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20" name="Oval 419">
            <a:extLst>
              <a:ext uri="{FF2B5EF4-FFF2-40B4-BE49-F238E27FC236}">
                <a16:creationId xmlns:a16="http://schemas.microsoft.com/office/drawing/2014/main" id="{795F823C-3257-4262-AB33-474E61451657}"/>
              </a:ext>
            </a:extLst>
          </p:cNvPr>
          <p:cNvSpPr/>
          <p:nvPr/>
        </p:nvSpPr>
        <p:spPr>
          <a:xfrm>
            <a:off x="5010533" y="1938485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1" name="Oval 420">
            <a:extLst>
              <a:ext uri="{FF2B5EF4-FFF2-40B4-BE49-F238E27FC236}">
                <a16:creationId xmlns:a16="http://schemas.microsoft.com/office/drawing/2014/main" id="{A7910651-9AD3-46D8-A72B-28277DCCDD24}"/>
              </a:ext>
            </a:extLst>
          </p:cNvPr>
          <p:cNvSpPr/>
          <p:nvPr/>
        </p:nvSpPr>
        <p:spPr>
          <a:xfrm>
            <a:off x="5138559" y="1975748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2" name="Oval 421">
            <a:extLst>
              <a:ext uri="{FF2B5EF4-FFF2-40B4-BE49-F238E27FC236}">
                <a16:creationId xmlns:a16="http://schemas.microsoft.com/office/drawing/2014/main" id="{8AF998A0-AB36-4DC1-9A66-21D33C5642BF}"/>
              </a:ext>
            </a:extLst>
          </p:cNvPr>
          <p:cNvSpPr/>
          <p:nvPr/>
        </p:nvSpPr>
        <p:spPr>
          <a:xfrm>
            <a:off x="5010533" y="2025651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3" name="Oval 422">
            <a:extLst>
              <a:ext uri="{FF2B5EF4-FFF2-40B4-BE49-F238E27FC236}">
                <a16:creationId xmlns:a16="http://schemas.microsoft.com/office/drawing/2014/main" id="{A5F9451E-2192-43CF-A257-1134EC62EC41}"/>
              </a:ext>
            </a:extLst>
          </p:cNvPr>
          <p:cNvSpPr/>
          <p:nvPr/>
        </p:nvSpPr>
        <p:spPr>
          <a:xfrm>
            <a:off x="5084806" y="1899226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4" name="Oval 423">
            <a:extLst>
              <a:ext uri="{FF2B5EF4-FFF2-40B4-BE49-F238E27FC236}">
                <a16:creationId xmlns:a16="http://schemas.microsoft.com/office/drawing/2014/main" id="{11D3856F-0634-4929-9058-D01A9029F6A6}"/>
              </a:ext>
            </a:extLst>
          </p:cNvPr>
          <p:cNvSpPr/>
          <p:nvPr/>
        </p:nvSpPr>
        <p:spPr>
          <a:xfrm>
            <a:off x="5050814" y="1983789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5" name="Oval 424">
            <a:extLst>
              <a:ext uri="{FF2B5EF4-FFF2-40B4-BE49-F238E27FC236}">
                <a16:creationId xmlns:a16="http://schemas.microsoft.com/office/drawing/2014/main" id="{21EE23D3-CA6D-49F9-B601-5D40533861B2}"/>
              </a:ext>
            </a:extLst>
          </p:cNvPr>
          <p:cNvSpPr/>
          <p:nvPr/>
        </p:nvSpPr>
        <p:spPr>
          <a:xfrm>
            <a:off x="5138559" y="1815736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6" name="Oval 425">
            <a:extLst>
              <a:ext uri="{FF2B5EF4-FFF2-40B4-BE49-F238E27FC236}">
                <a16:creationId xmlns:a16="http://schemas.microsoft.com/office/drawing/2014/main" id="{5DD12071-8A0F-4445-BD8D-A8163BB63399}"/>
              </a:ext>
            </a:extLst>
          </p:cNvPr>
          <p:cNvSpPr/>
          <p:nvPr/>
        </p:nvSpPr>
        <p:spPr>
          <a:xfrm>
            <a:off x="5153001" y="1911869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7" name="Oval 426">
            <a:extLst>
              <a:ext uri="{FF2B5EF4-FFF2-40B4-BE49-F238E27FC236}">
                <a16:creationId xmlns:a16="http://schemas.microsoft.com/office/drawing/2014/main" id="{F00B18EA-7584-4572-BE42-9FCD62EA0539}"/>
              </a:ext>
            </a:extLst>
          </p:cNvPr>
          <p:cNvSpPr/>
          <p:nvPr/>
        </p:nvSpPr>
        <p:spPr>
          <a:xfrm>
            <a:off x="5016585" y="1865595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8" name="Oval 427">
            <a:extLst>
              <a:ext uri="{FF2B5EF4-FFF2-40B4-BE49-F238E27FC236}">
                <a16:creationId xmlns:a16="http://schemas.microsoft.com/office/drawing/2014/main" id="{28630974-E768-4BC5-8D5E-7AA46E33AC44}"/>
              </a:ext>
            </a:extLst>
          </p:cNvPr>
          <p:cNvSpPr/>
          <p:nvPr/>
        </p:nvSpPr>
        <p:spPr>
          <a:xfrm>
            <a:off x="5056619" y="1799550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9" name="Oval 428">
            <a:extLst>
              <a:ext uri="{FF2B5EF4-FFF2-40B4-BE49-F238E27FC236}">
                <a16:creationId xmlns:a16="http://schemas.microsoft.com/office/drawing/2014/main" id="{77303B89-2356-4101-94BD-A03F434CE24E}"/>
              </a:ext>
            </a:extLst>
          </p:cNvPr>
          <p:cNvSpPr/>
          <p:nvPr/>
        </p:nvSpPr>
        <p:spPr>
          <a:xfrm>
            <a:off x="5090239" y="2031317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0" name="Oval 429">
            <a:extLst>
              <a:ext uri="{FF2B5EF4-FFF2-40B4-BE49-F238E27FC236}">
                <a16:creationId xmlns:a16="http://schemas.microsoft.com/office/drawing/2014/main" id="{D7F4A4D9-5751-4135-89FF-1C5F6308DD08}"/>
              </a:ext>
            </a:extLst>
          </p:cNvPr>
          <p:cNvSpPr/>
          <p:nvPr/>
        </p:nvSpPr>
        <p:spPr>
          <a:xfrm>
            <a:off x="5199088" y="1865120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1" name="Oval 430">
            <a:extLst>
              <a:ext uri="{FF2B5EF4-FFF2-40B4-BE49-F238E27FC236}">
                <a16:creationId xmlns:a16="http://schemas.microsoft.com/office/drawing/2014/main" id="{368540A3-1E1B-4382-A99D-E5E0692BE1D9}"/>
              </a:ext>
            </a:extLst>
          </p:cNvPr>
          <p:cNvSpPr/>
          <p:nvPr/>
        </p:nvSpPr>
        <p:spPr>
          <a:xfrm>
            <a:off x="5170036" y="2033996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2" name="Oval 431">
            <a:extLst>
              <a:ext uri="{FF2B5EF4-FFF2-40B4-BE49-F238E27FC236}">
                <a16:creationId xmlns:a16="http://schemas.microsoft.com/office/drawing/2014/main" id="{E7E55249-3C09-4489-973A-4110F536D3F0}"/>
              </a:ext>
            </a:extLst>
          </p:cNvPr>
          <p:cNvSpPr/>
          <p:nvPr/>
        </p:nvSpPr>
        <p:spPr>
          <a:xfrm>
            <a:off x="5207712" y="1966164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3" name="Oval 432">
            <a:extLst>
              <a:ext uri="{FF2B5EF4-FFF2-40B4-BE49-F238E27FC236}">
                <a16:creationId xmlns:a16="http://schemas.microsoft.com/office/drawing/2014/main" id="{C1ACB9FF-0028-437C-B275-E2098D6DA2CA}"/>
              </a:ext>
            </a:extLst>
          </p:cNvPr>
          <p:cNvSpPr/>
          <p:nvPr/>
        </p:nvSpPr>
        <p:spPr>
          <a:xfrm>
            <a:off x="5270757" y="1966405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4" name="Oval 433">
            <a:extLst>
              <a:ext uri="{FF2B5EF4-FFF2-40B4-BE49-F238E27FC236}">
                <a16:creationId xmlns:a16="http://schemas.microsoft.com/office/drawing/2014/main" id="{5B1C4429-B9CD-4D2C-83AA-84EE9F9FCA2B}"/>
              </a:ext>
            </a:extLst>
          </p:cNvPr>
          <p:cNvSpPr/>
          <p:nvPr/>
        </p:nvSpPr>
        <p:spPr>
          <a:xfrm>
            <a:off x="5398782" y="2003668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5" name="Oval 434">
            <a:extLst>
              <a:ext uri="{FF2B5EF4-FFF2-40B4-BE49-F238E27FC236}">
                <a16:creationId xmlns:a16="http://schemas.microsoft.com/office/drawing/2014/main" id="{3E3936CC-5AEB-41B3-A50C-7BDCE490B99A}"/>
              </a:ext>
            </a:extLst>
          </p:cNvPr>
          <p:cNvSpPr/>
          <p:nvPr/>
        </p:nvSpPr>
        <p:spPr>
          <a:xfrm>
            <a:off x="5270757" y="2053571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6" name="Oval 435">
            <a:extLst>
              <a:ext uri="{FF2B5EF4-FFF2-40B4-BE49-F238E27FC236}">
                <a16:creationId xmlns:a16="http://schemas.microsoft.com/office/drawing/2014/main" id="{636275A3-3674-48D9-988A-346285E261A1}"/>
              </a:ext>
            </a:extLst>
          </p:cNvPr>
          <p:cNvSpPr/>
          <p:nvPr/>
        </p:nvSpPr>
        <p:spPr>
          <a:xfrm>
            <a:off x="5345030" y="1927146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7" name="Oval 436">
            <a:extLst>
              <a:ext uri="{FF2B5EF4-FFF2-40B4-BE49-F238E27FC236}">
                <a16:creationId xmlns:a16="http://schemas.microsoft.com/office/drawing/2014/main" id="{A83BCC2A-CDF8-4776-8C92-E973FFD45C27}"/>
              </a:ext>
            </a:extLst>
          </p:cNvPr>
          <p:cNvSpPr/>
          <p:nvPr/>
        </p:nvSpPr>
        <p:spPr>
          <a:xfrm>
            <a:off x="5311037" y="2011709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8" name="Oval 437">
            <a:extLst>
              <a:ext uri="{FF2B5EF4-FFF2-40B4-BE49-F238E27FC236}">
                <a16:creationId xmlns:a16="http://schemas.microsoft.com/office/drawing/2014/main" id="{3C9D658A-09BE-488F-B414-C46F64161BD1}"/>
              </a:ext>
            </a:extLst>
          </p:cNvPr>
          <p:cNvSpPr/>
          <p:nvPr/>
        </p:nvSpPr>
        <p:spPr>
          <a:xfrm>
            <a:off x="5398782" y="1843656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9" name="Oval 438">
            <a:extLst>
              <a:ext uri="{FF2B5EF4-FFF2-40B4-BE49-F238E27FC236}">
                <a16:creationId xmlns:a16="http://schemas.microsoft.com/office/drawing/2014/main" id="{0325E7BC-AAF6-4EEC-8A5F-BA94BF1D9137}"/>
              </a:ext>
            </a:extLst>
          </p:cNvPr>
          <p:cNvSpPr/>
          <p:nvPr/>
        </p:nvSpPr>
        <p:spPr>
          <a:xfrm>
            <a:off x="5413225" y="1939789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0" name="Oval 439">
            <a:extLst>
              <a:ext uri="{FF2B5EF4-FFF2-40B4-BE49-F238E27FC236}">
                <a16:creationId xmlns:a16="http://schemas.microsoft.com/office/drawing/2014/main" id="{154ABC94-A446-4176-95D5-6B44B4082CD9}"/>
              </a:ext>
            </a:extLst>
          </p:cNvPr>
          <p:cNvSpPr/>
          <p:nvPr/>
        </p:nvSpPr>
        <p:spPr>
          <a:xfrm>
            <a:off x="5276809" y="1893515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1" name="Oval 440">
            <a:extLst>
              <a:ext uri="{FF2B5EF4-FFF2-40B4-BE49-F238E27FC236}">
                <a16:creationId xmlns:a16="http://schemas.microsoft.com/office/drawing/2014/main" id="{B9ABDCAF-EE7E-442F-9AE0-0AD953FD3609}"/>
              </a:ext>
            </a:extLst>
          </p:cNvPr>
          <p:cNvSpPr/>
          <p:nvPr/>
        </p:nvSpPr>
        <p:spPr>
          <a:xfrm>
            <a:off x="5316843" y="1827470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2" name="Oval 441">
            <a:extLst>
              <a:ext uri="{FF2B5EF4-FFF2-40B4-BE49-F238E27FC236}">
                <a16:creationId xmlns:a16="http://schemas.microsoft.com/office/drawing/2014/main" id="{8908590C-D186-45AA-B355-2919A17ADA2A}"/>
              </a:ext>
            </a:extLst>
          </p:cNvPr>
          <p:cNvSpPr/>
          <p:nvPr/>
        </p:nvSpPr>
        <p:spPr>
          <a:xfrm>
            <a:off x="5350462" y="2059237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3" name="Oval 442">
            <a:extLst>
              <a:ext uri="{FF2B5EF4-FFF2-40B4-BE49-F238E27FC236}">
                <a16:creationId xmlns:a16="http://schemas.microsoft.com/office/drawing/2014/main" id="{E892DC27-BA15-4F58-81F5-64067D185C6F}"/>
              </a:ext>
            </a:extLst>
          </p:cNvPr>
          <p:cNvSpPr/>
          <p:nvPr/>
        </p:nvSpPr>
        <p:spPr>
          <a:xfrm>
            <a:off x="5459311" y="1893039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4" name="Oval 443">
            <a:extLst>
              <a:ext uri="{FF2B5EF4-FFF2-40B4-BE49-F238E27FC236}">
                <a16:creationId xmlns:a16="http://schemas.microsoft.com/office/drawing/2014/main" id="{D84181BE-26EC-41A3-9C62-143D9EA58AAB}"/>
              </a:ext>
            </a:extLst>
          </p:cNvPr>
          <p:cNvSpPr/>
          <p:nvPr/>
        </p:nvSpPr>
        <p:spPr>
          <a:xfrm>
            <a:off x="5430259" y="2061916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5" name="Oval 444">
            <a:extLst>
              <a:ext uri="{FF2B5EF4-FFF2-40B4-BE49-F238E27FC236}">
                <a16:creationId xmlns:a16="http://schemas.microsoft.com/office/drawing/2014/main" id="{53F82AFC-A7E9-4016-BC71-9EE30978FA3E}"/>
              </a:ext>
            </a:extLst>
          </p:cNvPr>
          <p:cNvSpPr/>
          <p:nvPr/>
        </p:nvSpPr>
        <p:spPr>
          <a:xfrm>
            <a:off x="5467935" y="1994083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6" name="Oval 445">
            <a:extLst>
              <a:ext uri="{FF2B5EF4-FFF2-40B4-BE49-F238E27FC236}">
                <a16:creationId xmlns:a16="http://schemas.microsoft.com/office/drawing/2014/main" id="{9A19A33D-4D5A-4230-93AB-760434B0986F}"/>
              </a:ext>
            </a:extLst>
          </p:cNvPr>
          <p:cNvSpPr/>
          <p:nvPr/>
        </p:nvSpPr>
        <p:spPr>
          <a:xfrm>
            <a:off x="5019551" y="2219702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7" name="Oval 446">
            <a:extLst>
              <a:ext uri="{FF2B5EF4-FFF2-40B4-BE49-F238E27FC236}">
                <a16:creationId xmlns:a16="http://schemas.microsoft.com/office/drawing/2014/main" id="{E9A8DD94-6292-4A62-8D49-CBE4E13EEECA}"/>
              </a:ext>
            </a:extLst>
          </p:cNvPr>
          <p:cNvSpPr/>
          <p:nvPr/>
        </p:nvSpPr>
        <p:spPr>
          <a:xfrm>
            <a:off x="5147577" y="2256965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8" name="Oval 447">
            <a:extLst>
              <a:ext uri="{FF2B5EF4-FFF2-40B4-BE49-F238E27FC236}">
                <a16:creationId xmlns:a16="http://schemas.microsoft.com/office/drawing/2014/main" id="{EAE7A812-3F41-47D2-B1CF-427C40839431}"/>
              </a:ext>
            </a:extLst>
          </p:cNvPr>
          <p:cNvSpPr/>
          <p:nvPr/>
        </p:nvSpPr>
        <p:spPr>
          <a:xfrm>
            <a:off x="5019551" y="2306868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9" name="Oval 448">
            <a:extLst>
              <a:ext uri="{FF2B5EF4-FFF2-40B4-BE49-F238E27FC236}">
                <a16:creationId xmlns:a16="http://schemas.microsoft.com/office/drawing/2014/main" id="{D4EB2E93-B5BF-409D-867D-0310FAC9EFBB}"/>
              </a:ext>
            </a:extLst>
          </p:cNvPr>
          <p:cNvSpPr/>
          <p:nvPr/>
        </p:nvSpPr>
        <p:spPr>
          <a:xfrm>
            <a:off x="5093824" y="2180443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0" name="Oval 449">
            <a:extLst>
              <a:ext uri="{FF2B5EF4-FFF2-40B4-BE49-F238E27FC236}">
                <a16:creationId xmlns:a16="http://schemas.microsoft.com/office/drawing/2014/main" id="{03F37400-5470-4A5C-9BAD-714429825623}"/>
              </a:ext>
            </a:extLst>
          </p:cNvPr>
          <p:cNvSpPr/>
          <p:nvPr/>
        </p:nvSpPr>
        <p:spPr>
          <a:xfrm>
            <a:off x="5059832" y="2265006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1" name="Oval 450">
            <a:extLst>
              <a:ext uri="{FF2B5EF4-FFF2-40B4-BE49-F238E27FC236}">
                <a16:creationId xmlns:a16="http://schemas.microsoft.com/office/drawing/2014/main" id="{D94046C3-2B0B-41B9-B0C1-490B53268D87}"/>
              </a:ext>
            </a:extLst>
          </p:cNvPr>
          <p:cNvSpPr/>
          <p:nvPr/>
        </p:nvSpPr>
        <p:spPr>
          <a:xfrm>
            <a:off x="5147577" y="2096954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2" name="Oval 451">
            <a:extLst>
              <a:ext uri="{FF2B5EF4-FFF2-40B4-BE49-F238E27FC236}">
                <a16:creationId xmlns:a16="http://schemas.microsoft.com/office/drawing/2014/main" id="{6FB8A53F-6155-4C30-A34B-7B957E03E774}"/>
              </a:ext>
            </a:extLst>
          </p:cNvPr>
          <p:cNvSpPr/>
          <p:nvPr/>
        </p:nvSpPr>
        <p:spPr>
          <a:xfrm>
            <a:off x="5162019" y="2193086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3" name="Oval 452">
            <a:extLst>
              <a:ext uri="{FF2B5EF4-FFF2-40B4-BE49-F238E27FC236}">
                <a16:creationId xmlns:a16="http://schemas.microsoft.com/office/drawing/2014/main" id="{E7A619C0-C9EF-4B07-AEBC-6715E9B60EB1}"/>
              </a:ext>
            </a:extLst>
          </p:cNvPr>
          <p:cNvSpPr/>
          <p:nvPr/>
        </p:nvSpPr>
        <p:spPr>
          <a:xfrm>
            <a:off x="5025603" y="2146814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09939E32-BDB7-4AD2-8D4C-204A3A86A0A0}"/>
              </a:ext>
            </a:extLst>
          </p:cNvPr>
          <p:cNvSpPr/>
          <p:nvPr/>
        </p:nvSpPr>
        <p:spPr>
          <a:xfrm>
            <a:off x="5065638" y="2080767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5" name="Oval 454">
            <a:extLst>
              <a:ext uri="{FF2B5EF4-FFF2-40B4-BE49-F238E27FC236}">
                <a16:creationId xmlns:a16="http://schemas.microsoft.com/office/drawing/2014/main" id="{29C1C68C-5292-4A3E-A94B-47DD1D8F9A6F}"/>
              </a:ext>
            </a:extLst>
          </p:cNvPr>
          <p:cNvSpPr/>
          <p:nvPr/>
        </p:nvSpPr>
        <p:spPr>
          <a:xfrm>
            <a:off x="5099257" y="2312535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6" name="Oval 455">
            <a:extLst>
              <a:ext uri="{FF2B5EF4-FFF2-40B4-BE49-F238E27FC236}">
                <a16:creationId xmlns:a16="http://schemas.microsoft.com/office/drawing/2014/main" id="{593F7A66-4C4D-4CC4-BA11-FF5261D5145D}"/>
              </a:ext>
            </a:extLst>
          </p:cNvPr>
          <p:cNvSpPr/>
          <p:nvPr/>
        </p:nvSpPr>
        <p:spPr>
          <a:xfrm>
            <a:off x="5208107" y="2146337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7" name="Oval 456">
            <a:extLst>
              <a:ext uri="{FF2B5EF4-FFF2-40B4-BE49-F238E27FC236}">
                <a16:creationId xmlns:a16="http://schemas.microsoft.com/office/drawing/2014/main" id="{A0E665AC-7B2E-40CD-B1D0-AC5D6F7A6D0F}"/>
              </a:ext>
            </a:extLst>
          </p:cNvPr>
          <p:cNvSpPr/>
          <p:nvPr/>
        </p:nvSpPr>
        <p:spPr>
          <a:xfrm>
            <a:off x="5179054" y="2315213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8" name="Oval 457">
            <a:extLst>
              <a:ext uri="{FF2B5EF4-FFF2-40B4-BE49-F238E27FC236}">
                <a16:creationId xmlns:a16="http://schemas.microsoft.com/office/drawing/2014/main" id="{ADF67AA5-AABF-4346-8C42-AB35BB638B97}"/>
              </a:ext>
            </a:extLst>
          </p:cNvPr>
          <p:cNvSpPr/>
          <p:nvPr/>
        </p:nvSpPr>
        <p:spPr>
          <a:xfrm>
            <a:off x="5216730" y="2247382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9" name="Oval 458">
            <a:extLst>
              <a:ext uri="{FF2B5EF4-FFF2-40B4-BE49-F238E27FC236}">
                <a16:creationId xmlns:a16="http://schemas.microsoft.com/office/drawing/2014/main" id="{AC1FD74D-F275-4388-A5F5-856CF6346446}"/>
              </a:ext>
            </a:extLst>
          </p:cNvPr>
          <p:cNvSpPr/>
          <p:nvPr/>
        </p:nvSpPr>
        <p:spPr>
          <a:xfrm>
            <a:off x="5279774" y="2252497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0" name="Oval 459">
            <a:extLst>
              <a:ext uri="{FF2B5EF4-FFF2-40B4-BE49-F238E27FC236}">
                <a16:creationId xmlns:a16="http://schemas.microsoft.com/office/drawing/2014/main" id="{E5AA3672-9498-4350-B54C-0567E32EB8EF}"/>
              </a:ext>
            </a:extLst>
          </p:cNvPr>
          <p:cNvSpPr/>
          <p:nvPr/>
        </p:nvSpPr>
        <p:spPr>
          <a:xfrm>
            <a:off x="5407800" y="2289759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1" name="Oval 460">
            <a:extLst>
              <a:ext uri="{FF2B5EF4-FFF2-40B4-BE49-F238E27FC236}">
                <a16:creationId xmlns:a16="http://schemas.microsoft.com/office/drawing/2014/main" id="{B9CD8C85-CCF0-4AF4-8958-58618F4CB51D}"/>
              </a:ext>
            </a:extLst>
          </p:cNvPr>
          <p:cNvSpPr/>
          <p:nvPr/>
        </p:nvSpPr>
        <p:spPr>
          <a:xfrm>
            <a:off x="5279774" y="2339663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2" name="Oval 461">
            <a:extLst>
              <a:ext uri="{FF2B5EF4-FFF2-40B4-BE49-F238E27FC236}">
                <a16:creationId xmlns:a16="http://schemas.microsoft.com/office/drawing/2014/main" id="{4C0D67AC-D1DD-435D-B404-FB06D4669BB4}"/>
              </a:ext>
            </a:extLst>
          </p:cNvPr>
          <p:cNvSpPr/>
          <p:nvPr/>
        </p:nvSpPr>
        <p:spPr>
          <a:xfrm>
            <a:off x="5354048" y="2213237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3" name="Oval 462">
            <a:extLst>
              <a:ext uri="{FF2B5EF4-FFF2-40B4-BE49-F238E27FC236}">
                <a16:creationId xmlns:a16="http://schemas.microsoft.com/office/drawing/2014/main" id="{A5DBB059-E50C-4B91-88F0-CB2E874543A7}"/>
              </a:ext>
            </a:extLst>
          </p:cNvPr>
          <p:cNvSpPr/>
          <p:nvPr/>
        </p:nvSpPr>
        <p:spPr>
          <a:xfrm>
            <a:off x="5320055" y="2297801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4" name="Oval 463">
            <a:extLst>
              <a:ext uri="{FF2B5EF4-FFF2-40B4-BE49-F238E27FC236}">
                <a16:creationId xmlns:a16="http://schemas.microsoft.com/office/drawing/2014/main" id="{05E457FA-DC10-4A3E-B4E4-42E523294D36}"/>
              </a:ext>
            </a:extLst>
          </p:cNvPr>
          <p:cNvSpPr/>
          <p:nvPr/>
        </p:nvSpPr>
        <p:spPr>
          <a:xfrm>
            <a:off x="5407800" y="2129747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5" name="Oval 464">
            <a:extLst>
              <a:ext uri="{FF2B5EF4-FFF2-40B4-BE49-F238E27FC236}">
                <a16:creationId xmlns:a16="http://schemas.microsoft.com/office/drawing/2014/main" id="{A123C79B-B2C3-4CA3-B026-8682B59BEA5A}"/>
              </a:ext>
            </a:extLst>
          </p:cNvPr>
          <p:cNvSpPr/>
          <p:nvPr/>
        </p:nvSpPr>
        <p:spPr>
          <a:xfrm>
            <a:off x="5422243" y="2225880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6" name="Oval 465">
            <a:extLst>
              <a:ext uri="{FF2B5EF4-FFF2-40B4-BE49-F238E27FC236}">
                <a16:creationId xmlns:a16="http://schemas.microsoft.com/office/drawing/2014/main" id="{906AB51D-B3AA-48F3-819E-56DE19E735C0}"/>
              </a:ext>
            </a:extLst>
          </p:cNvPr>
          <p:cNvSpPr/>
          <p:nvPr/>
        </p:nvSpPr>
        <p:spPr>
          <a:xfrm>
            <a:off x="5285827" y="2179607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7" name="Oval 466">
            <a:extLst>
              <a:ext uri="{FF2B5EF4-FFF2-40B4-BE49-F238E27FC236}">
                <a16:creationId xmlns:a16="http://schemas.microsoft.com/office/drawing/2014/main" id="{0E7DCCD9-9013-4E2A-9A53-FEA0E60D500A}"/>
              </a:ext>
            </a:extLst>
          </p:cNvPr>
          <p:cNvSpPr/>
          <p:nvPr/>
        </p:nvSpPr>
        <p:spPr>
          <a:xfrm>
            <a:off x="5325862" y="2113562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8" name="Oval 467">
            <a:extLst>
              <a:ext uri="{FF2B5EF4-FFF2-40B4-BE49-F238E27FC236}">
                <a16:creationId xmlns:a16="http://schemas.microsoft.com/office/drawing/2014/main" id="{D1A8C68B-CD0E-4832-83B6-837B2F3A9AD4}"/>
              </a:ext>
            </a:extLst>
          </p:cNvPr>
          <p:cNvSpPr/>
          <p:nvPr/>
        </p:nvSpPr>
        <p:spPr>
          <a:xfrm>
            <a:off x="5359480" y="2345329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9" name="Oval 468">
            <a:extLst>
              <a:ext uri="{FF2B5EF4-FFF2-40B4-BE49-F238E27FC236}">
                <a16:creationId xmlns:a16="http://schemas.microsoft.com/office/drawing/2014/main" id="{DAD44251-DE21-4736-8AD6-DBAAE3CF27EB}"/>
              </a:ext>
            </a:extLst>
          </p:cNvPr>
          <p:cNvSpPr/>
          <p:nvPr/>
        </p:nvSpPr>
        <p:spPr>
          <a:xfrm>
            <a:off x="5468330" y="2179130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0" name="Oval 469">
            <a:extLst>
              <a:ext uri="{FF2B5EF4-FFF2-40B4-BE49-F238E27FC236}">
                <a16:creationId xmlns:a16="http://schemas.microsoft.com/office/drawing/2014/main" id="{81A1EEBB-F132-4525-BEA9-917225F39F5C}"/>
              </a:ext>
            </a:extLst>
          </p:cNvPr>
          <p:cNvSpPr/>
          <p:nvPr/>
        </p:nvSpPr>
        <p:spPr>
          <a:xfrm>
            <a:off x="5439277" y="2348008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1" name="Oval 470">
            <a:extLst>
              <a:ext uri="{FF2B5EF4-FFF2-40B4-BE49-F238E27FC236}">
                <a16:creationId xmlns:a16="http://schemas.microsoft.com/office/drawing/2014/main" id="{1B6578E1-2A6C-48CD-9473-37B4334F9988}"/>
              </a:ext>
            </a:extLst>
          </p:cNvPr>
          <p:cNvSpPr/>
          <p:nvPr/>
        </p:nvSpPr>
        <p:spPr>
          <a:xfrm>
            <a:off x="5476953" y="2280176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2" name="Oval 471">
            <a:extLst>
              <a:ext uri="{FF2B5EF4-FFF2-40B4-BE49-F238E27FC236}">
                <a16:creationId xmlns:a16="http://schemas.microsoft.com/office/drawing/2014/main" id="{86308F6F-0511-4D80-800E-CB2476C8B179}"/>
              </a:ext>
            </a:extLst>
          </p:cNvPr>
          <p:cNvSpPr/>
          <p:nvPr/>
        </p:nvSpPr>
        <p:spPr>
          <a:xfrm>
            <a:off x="5514527" y="2154066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3" name="Oval 472">
            <a:extLst>
              <a:ext uri="{FF2B5EF4-FFF2-40B4-BE49-F238E27FC236}">
                <a16:creationId xmlns:a16="http://schemas.microsoft.com/office/drawing/2014/main" id="{90FCA539-5416-4038-B949-2BD01DF2FBEB}"/>
              </a:ext>
            </a:extLst>
          </p:cNvPr>
          <p:cNvSpPr/>
          <p:nvPr/>
        </p:nvSpPr>
        <p:spPr>
          <a:xfrm>
            <a:off x="5642552" y="2191328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4" name="Oval 473">
            <a:extLst>
              <a:ext uri="{FF2B5EF4-FFF2-40B4-BE49-F238E27FC236}">
                <a16:creationId xmlns:a16="http://schemas.microsoft.com/office/drawing/2014/main" id="{744E05A1-68E7-4324-8B29-CF48948EE36B}"/>
              </a:ext>
            </a:extLst>
          </p:cNvPr>
          <p:cNvSpPr/>
          <p:nvPr/>
        </p:nvSpPr>
        <p:spPr>
          <a:xfrm>
            <a:off x="5514527" y="2241232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5" name="Oval 474">
            <a:extLst>
              <a:ext uri="{FF2B5EF4-FFF2-40B4-BE49-F238E27FC236}">
                <a16:creationId xmlns:a16="http://schemas.microsoft.com/office/drawing/2014/main" id="{F6E21C0D-BE56-4AF3-9C7C-3BFC7E7C4EBF}"/>
              </a:ext>
            </a:extLst>
          </p:cNvPr>
          <p:cNvSpPr/>
          <p:nvPr/>
        </p:nvSpPr>
        <p:spPr>
          <a:xfrm>
            <a:off x="5588800" y="2114806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6" name="Oval 475">
            <a:extLst>
              <a:ext uri="{FF2B5EF4-FFF2-40B4-BE49-F238E27FC236}">
                <a16:creationId xmlns:a16="http://schemas.microsoft.com/office/drawing/2014/main" id="{A8819FCF-E721-4E1C-A917-365376098E02}"/>
              </a:ext>
            </a:extLst>
          </p:cNvPr>
          <p:cNvSpPr/>
          <p:nvPr/>
        </p:nvSpPr>
        <p:spPr>
          <a:xfrm>
            <a:off x="5554808" y="2199370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7" name="Oval 476">
            <a:extLst>
              <a:ext uri="{FF2B5EF4-FFF2-40B4-BE49-F238E27FC236}">
                <a16:creationId xmlns:a16="http://schemas.microsoft.com/office/drawing/2014/main" id="{F81DF4BB-CCF0-4003-B5E3-FC3A6BB7517C}"/>
              </a:ext>
            </a:extLst>
          </p:cNvPr>
          <p:cNvSpPr/>
          <p:nvPr/>
        </p:nvSpPr>
        <p:spPr>
          <a:xfrm>
            <a:off x="5642552" y="2031317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8" name="Oval 477">
            <a:extLst>
              <a:ext uri="{FF2B5EF4-FFF2-40B4-BE49-F238E27FC236}">
                <a16:creationId xmlns:a16="http://schemas.microsoft.com/office/drawing/2014/main" id="{2822EE06-4799-40BE-B3FF-EDAB7DA25B77}"/>
              </a:ext>
            </a:extLst>
          </p:cNvPr>
          <p:cNvSpPr/>
          <p:nvPr/>
        </p:nvSpPr>
        <p:spPr>
          <a:xfrm>
            <a:off x="5656995" y="2127449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9" name="Oval 478">
            <a:extLst>
              <a:ext uri="{FF2B5EF4-FFF2-40B4-BE49-F238E27FC236}">
                <a16:creationId xmlns:a16="http://schemas.microsoft.com/office/drawing/2014/main" id="{C5800D22-4FE2-4832-920C-D784CD42AEAE}"/>
              </a:ext>
            </a:extLst>
          </p:cNvPr>
          <p:cNvSpPr/>
          <p:nvPr/>
        </p:nvSpPr>
        <p:spPr>
          <a:xfrm>
            <a:off x="5520579" y="2081177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0" name="Oval 479">
            <a:extLst>
              <a:ext uri="{FF2B5EF4-FFF2-40B4-BE49-F238E27FC236}">
                <a16:creationId xmlns:a16="http://schemas.microsoft.com/office/drawing/2014/main" id="{26DF3FC6-6DBC-4900-825F-9DCA8C6E6360}"/>
              </a:ext>
            </a:extLst>
          </p:cNvPr>
          <p:cNvSpPr/>
          <p:nvPr/>
        </p:nvSpPr>
        <p:spPr>
          <a:xfrm>
            <a:off x="5560613" y="2015131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1" name="Oval 480">
            <a:extLst>
              <a:ext uri="{FF2B5EF4-FFF2-40B4-BE49-F238E27FC236}">
                <a16:creationId xmlns:a16="http://schemas.microsoft.com/office/drawing/2014/main" id="{48CC2B22-7B0D-46EF-90B6-F9BD4AFD1A2C}"/>
              </a:ext>
            </a:extLst>
          </p:cNvPr>
          <p:cNvSpPr/>
          <p:nvPr/>
        </p:nvSpPr>
        <p:spPr>
          <a:xfrm>
            <a:off x="5594231" y="2246898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2" name="Oval 481">
            <a:extLst>
              <a:ext uri="{FF2B5EF4-FFF2-40B4-BE49-F238E27FC236}">
                <a16:creationId xmlns:a16="http://schemas.microsoft.com/office/drawing/2014/main" id="{480656B9-1F7D-4190-9C9F-8C7702F176E3}"/>
              </a:ext>
            </a:extLst>
          </p:cNvPr>
          <p:cNvSpPr/>
          <p:nvPr/>
        </p:nvSpPr>
        <p:spPr>
          <a:xfrm>
            <a:off x="5703081" y="2080700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3" name="Oval 482">
            <a:extLst>
              <a:ext uri="{FF2B5EF4-FFF2-40B4-BE49-F238E27FC236}">
                <a16:creationId xmlns:a16="http://schemas.microsoft.com/office/drawing/2014/main" id="{608E0F8D-D0BC-4F92-B92F-C5EEA7AF1CD8}"/>
              </a:ext>
            </a:extLst>
          </p:cNvPr>
          <p:cNvSpPr/>
          <p:nvPr/>
        </p:nvSpPr>
        <p:spPr>
          <a:xfrm>
            <a:off x="5563366" y="2352276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4" name="Oval 483">
            <a:extLst>
              <a:ext uri="{FF2B5EF4-FFF2-40B4-BE49-F238E27FC236}">
                <a16:creationId xmlns:a16="http://schemas.microsoft.com/office/drawing/2014/main" id="{8903A2FB-2245-4726-A5CF-7C2C86C41012}"/>
              </a:ext>
            </a:extLst>
          </p:cNvPr>
          <p:cNvSpPr/>
          <p:nvPr/>
        </p:nvSpPr>
        <p:spPr>
          <a:xfrm>
            <a:off x="4960213" y="2357971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5" name="Oval 484">
            <a:extLst>
              <a:ext uri="{FF2B5EF4-FFF2-40B4-BE49-F238E27FC236}">
                <a16:creationId xmlns:a16="http://schemas.microsoft.com/office/drawing/2014/main" id="{028257C4-3A50-463F-A04B-ADA08A31EB05}"/>
              </a:ext>
            </a:extLst>
          </p:cNvPr>
          <p:cNvSpPr/>
          <p:nvPr/>
        </p:nvSpPr>
        <p:spPr>
          <a:xfrm>
            <a:off x="5542615" y="1842652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6" name="Oval 485">
            <a:extLst>
              <a:ext uri="{FF2B5EF4-FFF2-40B4-BE49-F238E27FC236}">
                <a16:creationId xmlns:a16="http://schemas.microsoft.com/office/drawing/2014/main" id="{01D89DF5-953B-4BB6-A250-353A9BA48B6F}"/>
              </a:ext>
            </a:extLst>
          </p:cNvPr>
          <p:cNvSpPr/>
          <p:nvPr/>
        </p:nvSpPr>
        <p:spPr>
          <a:xfrm>
            <a:off x="5670640" y="1879915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7" name="Oval 486">
            <a:extLst>
              <a:ext uri="{FF2B5EF4-FFF2-40B4-BE49-F238E27FC236}">
                <a16:creationId xmlns:a16="http://schemas.microsoft.com/office/drawing/2014/main" id="{A89C631A-443F-4EFC-9D2A-B4BF21FFC57C}"/>
              </a:ext>
            </a:extLst>
          </p:cNvPr>
          <p:cNvSpPr/>
          <p:nvPr/>
        </p:nvSpPr>
        <p:spPr>
          <a:xfrm>
            <a:off x="5542615" y="1929818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8" name="Oval 487">
            <a:extLst>
              <a:ext uri="{FF2B5EF4-FFF2-40B4-BE49-F238E27FC236}">
                <a16:creationId xmlns:a16="http://schemas.microsoft.com/office/drawing/2014/main" id="{C7EECD1F-0EAF-45C9-8C5B-467692FE3684}"/>
              </a:ext>
            </a:extLst>
          </p:cNvPr>
          <p:cNvSpPr/>
          <p:nvPr/>
        </p:nvSpPr>
        <p:spPr>
          <a:xfrm>
            <a:off x="5616888" y="1803393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9" name="Oval 488">
            <a:extLst>
              <a:ext uri="{FF2B5EF4-FFF2-40B4-BE49-F238E27FC236}">
                <a16:creationId xmlns:a16="http://schemas.microsoft.com/office/drawing/2014/main" id="{6AC33EB2-73C8-4DEE-A5BC-D746257E5C08}"/>
              </a:ext>
            </a:extLst>
          </p:cNvPr>
          <p:cNvSpPr/>
          <p:nvPr/>
        </p:nvSpPr>
        <p:spPr>
          <a:xfrm>
            <a:off x="5582896" y="1887956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0" name="Oval 489">
            <a:extLst>
              <a:ext uri="{FF2B5EF4-FFF2-40B4-BE49-F238E27FC236}">
                <a16:creationId xmlns:a16="http://schemas.microsoft.com/office/drawing/2014/main" id="{83FD148A-4B1A-4D48-99E0-A94CD11D15D0}"/>
              </a:ext>
            </a:extLst>
          </p:cNvPr>
          <p:cNvSpPr/>
          <p:nvPr/>
        </p:nvSpPr>
        <p:spPr>
          <a:xfrm>
            <a:off x="5670640" y="1719902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1" name="Oval 490">
            <a:extLst>
              <a:ext uri="{FF2B5EF4-FFF2-40B4-BE49-F238E27FC236}">
                <a16:creationId xmlns:a16="http://schemas.microsoft.com/office/drawing/2014/main" id="{DE56C505-4983-42C8-B062-D3927E8B9D27}"/>
              </a:ext>
            </a:extLst>
          </p:cNvPr>
          <p:cNvSpPr/>
          <p:nvPr/>
        </p:nvSpPr>
        <p:spPr>
          <a:xfrm>
            <a:off x="5685084" y="1816036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2" name="Oval 491">
            <a:extLst>
              <a:ext uri="{FF2B5EF4-FFF2-40B4-BE49-F238E27FC236}">
                <a16:creationId xmlns:a16="http://schemas.microsoft.com/office/drawing/2014/main" id="{BB0A91D8-0E05-4BC5-BD39-C2F8E1172BDB}"/>
              </a:ext>
            </a:extLst>
          </p:cNvPr>
          <p:cNvSpPr/>
          <p:nvPr/>
        </p:nvSpPr>
        <p:spPr>
          <a:xfrm>
            <a:off x="5548668" y="1769762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3" name="Oval 492">
            <a:extLst>
              <a:ext uri="{FF2B5EF4-FFF2-40B4-BE49-F238E27FC236}">
                <a16:creationId xmlns:a16="http://schemas.microsoft.com/office/drawing/2014/main" id="{AD5527CE-BB90-486B-A549-E522FA412E83}"/>
              </a:ext>
            </a:extLst>
          </p:cNvPr>
          <p:cNvSpPr/>
          <p:nvPr/>
        </p:nvSpPr>
        <p:spPr>
          <a:xfrm>
            <a:off x="5588702" y="1703717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4" name="Oval 493">
            <a:extLst>
              <a:ext uri="{FF2B5EF4-FFF2-40B4-BE49-F238E27FC236}">
                <a16:creationId xmlns:a16="http://schemas.microsoft.com/office/drawing/2014/main" id="{F3173B9B-B671-49D1-8F40-C0D0C8B92952}"/>
              </a:ext>
            </a:extLst>
          </p:cNvPr>
          <p:cNvSpPr/>
          <p:nvPr/>
        </p:nvSpPr>
        <p:spPr>
          <a:xfrm>
            <a:off x="5622320" y="1935484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5" name="Oval 494">
            <a:extLst>
              <a:ext uri="{FF2B5EF4-FFF2-40B4-BE49-F238E27FC236}">
                <a16:creationId xmlns:a16="http://schemas.microsoft.com/office/drawing/2014/main" id="{631A04FF-652F-42B1-A606-F795305B1ED2}"/>
              </a:ext>
            </a:extLst>
          </p:cNvPr>
          <p:cNvSpPr/>
          <p:nvPr/>
        </p:nvSpPr>
        <p:spPr>
          <a:xfrm>
            <a:off x="5648461" y="1634070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6" name="Oval 495">
            <a:extLst>
              <a:ext uri="{FF2B5EF4-FFF2-40B4-BE49-F238E27FC236}">
                <a16:creationId xmlns:a16="http://schemas.microsoft.com/office/drawing/2014/main" id="{F4419A38-213A-42EC-B543-AFB8D5C47BCF}"/>
              </a:ext>
            </a:extLst>
          </p:cNvPr>
          <p:cNvSpPr/>
          <p:nvPr/>
        </p:nvSpPr>
        <p:spPr>
          <a:xfrm>
            <a:off x="5688197" y="1967799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7" name="Oval 496">
            <a:extLst>
              <a:ext uri="{FF2B5EF4-FFF2-40B4-BE49-F238E27FC236}">
                <a16:creationId xmlns:a16="http://schemas.microsoft.com/office/drawing/2014/main" id="{243EE97E-76DE-4803-8015-4F2FE152D6DA}"/>
              </a:ext>
            </a:extLst>
          </p:cNvPr>
          <p:cNvSpPr/>
          <p:nvPr/>
        </p:nvSpPr>
        <p:spPr>
          <a:xfrm>
            <a:off x="5495889" y="1812184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8" name="Oval 497">
            <a:extLst>
              <a:ext uri="{FF2B5EF4-FFF2-40B4-BE49-F238E27FC236}">
                <a16:creationId xmlns:a16="http://schemas.microsoft.com/office/drawing/2014/main" id="{6E2A20FC-2494-4DA2-8937-9481CD846428}"/>
              </a:ext>
            </a:extLst>
          </p:cNvPr>
          <p:cNvSpPr/>
          <p:nvPr/>
        </p:nvSpPr>
        <p:spPr>
          <a:xfrm>
            <a:off x="5023305" y="1646100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9" name="Oval 498">
            <a:extLst>
              <a:ext uri="{FF2B5EF4-FFF2-40B4-BE49-F238E27FC236}">
                <a16:creationId xmlns:a16="http://schemas.microsoft.com/office/drawing/2014/main" id="{13E78388-6764-434B-9B3B-0AD8B11714DE}"/>
              </a:ext>
            </a:extLst>
          </p:cNvPr>
          <p:cNvSpPr/>
          <p:nvPr/>
        </p:nvSpPr>
        <p:spPr>
          <a:xfrm>
            <a:off x="5151329" y="1683363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0" name="Oval 499">
            <a:extLst>
              <a:ext uri="{FF2B5EF4-FFF2-40B4-BE49-F238E27FC236}">
                <a16:creationId xmlns:a16="http://schemas.microsoft.com/office/drawing/2014/main" id="{786256E1-A05A-4823-BF75-2D950E655E82}"/>
              </a:ext>
            </a:extLst>
          </p:cNvPr>
          <p:cNvSpPr/>
          <p:nvPr/>
        </p:nvSpPr>
        <p:spPr>
          <a:xfrm>
            <a:off x="5023305" y="1733266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1" name="Oval 500">
            <a:extLst>
              <a:ext uri="{FF2B5EF4-FFF2-40B4-BE49-F238E27FC236}">
                <a16:creationId xmlns:a16="http://schemas.microsoft.com/office/drawing/2014/main" id="{FDC1809C-C83E-4E9E-848D-A797DACC3E91}"/>
              </a:ext>
            </a:extLst>
          </p:cNvPr>
          <p:cNvSpPr/>
          <p:nvPr/>
        </p:nvSpPr>
        <p:spPr>
          <a:xfrm>
            <a:off x="5097577" y="1606841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2" name="Oval 501">
            <a:extLst>
              <a:ext uri="{FF2B5EF4-FFF2-40B4-BE49-F238E27FC236}">
                <a16:creationId xmlns:a16="http://schemas.microsoft.com/office/drawing/2014/main" id="{A80F3961-B8B8-4CC1-968B-EF0014F5E194}"/>
              </a:ext>
            </a:extLst>
          </p:cNvPr>
          <p:cNvSpPr/>
          <p:nvPr/>
        </p:nvSpPr>
        <p:spPr>
          <a:xfrm>
            <a:off x="5063585" y="1691404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3" name="Oval 502">
            <a:extLst>
              <a:ext uri="{FF2B5EF4-FFF2-40B4-BE49-F238E27FC236}">
                <a16:creationId xmlns:a16="http://schemas.microsoft.com/office/drawing/2014/main" id="{66F075DF-9855-4E72-A6BA-82EFC0D2D351}"/>
              </a:ext>
            </a:extLst>
          </p:cNvPr>
          <p:cNvSpPr/>
          <p:nvPr/>
        </p:nvSpPr>
        <p:spPr>
          <a:xfrm>
            <a:off x="5151329" y="1523352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4" name="Oval 503">
            <a:extLst>
              <a:ext uri="{FF2B5EF4-FFF2-40B4-BE49-F238E27FC236}">
                <a16:creationId xmlns:a16="http://schemas.microsoft.com/office/drawing/2014/main" id="{8B2632F3-ADA5-46A9-8905-5D946F8ACB4E}"/>
              </a:ext>
            </a:extLst>
          </p:cNvPr>
          <p:cNvSpPr/>
          <p:nvPr/>
        </p:nvSpPr>
        <p:spPr>
          <a:xfrm>
            <a:off x="5165772" y="1619483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5" name="Oval 504">
            <a:extLst>
              <a:ext uri="{FF2B5EF4-FFF2-40B4-BE49-F238E27FC236}">
                <a16:creationId xmlns:a16="http://schemas.microsoft.com/office/drawing/2014/main" id="{ABD27CB5-B7DB-41EF-BD3A-3A74D4592E37}"/>
              </a:ext>
            </a:extLst>
          </p:cNvPr>
          <p:cNvSpPr/>
          <p:nvPr/>
        </p:nvSpPr>
        <p:spPr>
          <a:xfrm>
            <a:off x="4936293" y="1750052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6" name="Oval 505">
            <a:extLst>
              <a:ext uri="{FF2B5EF4-FFF2-40B4-BE49-F238E27FC236}">
                <a16:creationId xmlns:a16="http://schemas.microsoft.com/office/drawing/2014/main" id="{9FD3EEE2-DBF9-44ED-BBF5-23DCB9552EDF}"/>
              </a:ext>
            </a:extLst>
          </p:cNvPr>
          <p:cNvSpPr/>
          <p:nvPr/>
        </p:nvSpPr>
        <p:spPr>
          <a:xfrm>
            <a:off x="5237509" y="1814500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7" name="Oval 506">
            <a:extLst>
              <a:ext uri="{FF2B5EF4-FFF2-40B4-BE49-F238E27FC236}">
                <a16:creationId xmlns:a16="http://schemas.microsoft.com/office/drawing/2014/main" id="{8371C424-27D3-4869-AE16-32CF9246E720}"/>
              </a:ext>
            </a:extLst>
          </p:cNvPr>
          <p:cNvSpPr/>
          <p:nvPr/>
        </p:nvSpPr>
        <p:spPr>
          <a:xfrm>
            <a:off x="5103009" y="1738932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8" name="Oval 507">
            <a:extLst>
              <a:ext uri="{FF2B5EF4-FFF2-40B4-BE49-F238E27FC236}">
                <a16:creationId xmlns:a16="http://schemas.microsoft.com/office/drawing/2014/main" id="{627C9912-64E1-46B7-BBC3-8D9887B7FF4D}"/>
              </a:ext>
            </a:extLst>
          </p:cNvPr>
          <p:cNvSpPr/>
          <p:nvPr/>
        </p:nvSpPr>
        <p:spPr>
          <a:xfrm>
            <a:off x="5211859" y="1572735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9" name="Oval 508">
            <a:extLst>
              <a:ext uri="{FF2B5EF4-FFF2-40B4-BE49-F238E27FC236}">
                <a16:creationId xmlns:a16="http://schemas.microsoft.com/office/drawing/2014/main" id="{DEB75B23-AE00-4DDF-8295-5C5C38E62606}"/>
              </a:ext>
            </a:extLst>
          </p:cNvPr>
          <p:cNvSpPr/>
          <p:nvPr/>
        </p:nvSpPr>
        <p:spPr>
          <a:xfrm>
            <a:off x="5182806" y="1741611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0" name="Oval 509">
            <a:extLst>
              <a:ext uri="{FF2B5EF4-FFF2-40B4-BE49-F238E27FC236}">
                <a16:creationId xmlns:a16="http://schemas.microsoft.com/office/drawing/2014/main" id="{73C69E79-A388-4D4E-B3F0-A17B192B4773}"/>
              </a:ext>
            </a:extLst>
          </p:cNvPr>
          <p:cNvSpPr/>
          <p:nvPr/>
        </p:nvSpPr>
        <p:spPr>
          <a:xfrm>
            <a:off x="5220483" y="1673779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1" name="Oval 510">
            <a:extLst>
              <a:ext uri="{FF2B5EF4-FFF2-40B4-BE49-F238E27FC236}">
                <a16:creationId xmlns:a16="http://schemas.microsoft.com/office/drawing/2014/main" id="{9E254B97-61BA-40E7-8ECA-C17F9F1D003E}"/>
              </a:ext>
            </a:extLst>
          </p:cNvPr>
          <p:cNvSpPr/>
          <p:nvPr/>
        </p:nvSpPr>
        <p:spPr>
          <a:xfrm>
            <a:off x="5307822" y="1653566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2" name="Oval 511">
            <a:extLst>
              <a:ext uri="{FF2B5EF4-FFF2-40B4-BE49-F238E27FC236}">
                <a16:creationId xmlns:a16="http://schemas.microsoft.com/office/drawing/2014/main" id="{EA25F5B0-CB10-4AE1-A7AC-D7E188C4C795}"/>
              </a:ext>
            </a:extLst>
          </p:cNvPr>
          <p:cNvSpPr/>
          <p:nvPr/>
        </p:nvSpPr>
        <p:spPr>
          <a:xfrm>
            <a:off x="5435847" y="1690829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3" name="Oval 512">
            <a:extLst>
              <a:ext uri="{FF2B5EF4-FFF2-40B4-BE49-F238E27FC236}">
                <a16:creationId xmlns:a16="http://schemas.microsoft.com/office/drawing/2014/main" id="{3C744F7B-E1C2-4308-BB04-03BB38851CB8}"/>
              </a:ext>
            </a:extLst>
          </p:cNvPr>
          <p:cNvSpPr/>
          <p:nvPr/>
        </p:nvSpPr>
        <p:spPr>
          <a:xfrm>
            <a:off x="5307822" y="1740732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4" name="Oval 513">
            <a:extLst>
              <a:ext uri="{FF2B5EF4-FFF2-40B4-BE49-F238E27FC236}">
                <a16:creationId xmlns:a16="http://schemas.microsoft.com/office/drawing/2014/main" id="{1E80A5FC-6149-4B20-8ED1-36146FD2FECB}"/>
              </a:ext>
            </a:extLst>
          </p:cNvPr>
          <p:cNvSpPr/>
          <p:nvPr/>
        </p:nvSpPr>
        <p:spPr>
          <a:xfrm>
            <a:off x="5382094" y="1614307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5" name="Oval 514">
            <a:extLst>
              <a:ext uri="{FF2B5EF4-FFF2-40B4-BE49-F238E27FC236}">
                <a16:creationId xmlns:a16="http://schemas.microsoft.com/office/drawing/2014/main" id="{3E2A6558-62A9-41F2-9B44-4BA95BA81D03}"/>
              </a:ext>
            </a:extLst>
          </p:cNvPr>
          <p:cNvSpPr/>
          <p:nvPr/>
        </p:nvSpPr>
        <p:spPr>
          <a:xfrm>
            <a:off x="5348103" y="1698870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6" name="Oval 515">
            <a:extLst>
              <a:ext uri="{FF2B5EF4-FFF2-40B4-BE49-F238E27FC236}">
                <a16:creationId xmlns:a16="http://schemas.microsoft.com/office/drawing/2014/main" id="{349C4B7C-4891-4AB8-930F-FC56EA616926}"/>
              </a:ext>
            </a:extLst>
          </p:cNvPr>
          <p:cNvSpPr/>
          <p:nvPr/>
        </p:nvSpPr>
        <p:spPr>
          <a:xfrm>
            <a:off x="5597076" y="1583879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7" name="Oval 516">
            <a:extLst>
              <a:ext uri="{FF2B5EF4-FFF2-40B4-BE49-F238E27FC236}">
                <a16:creationId xmlns:a16="http://schemas.microsoft.com/office/drawing/2014/main" id="{0A9F992C-C951-4485-A42F-297939BF7295}"/>
              </a:ext>
            </a:extLst>
          </p:cNvPr>
          <p:cNvSpPr/>
          <p:nvPr/>
        </p:nvSpPr>
        <p:spPr>
          <a:xfrm>
            <a:off x="5450291" y="1626950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8" name="Oval 517">
            <a:extLst>
              <a:ext uri="{FF2B5EF4-FFF2-40B4-BE49-F238E27FC236}">
                <a16:creationId xmlns:a16="http://schemas.microsoft.com/office/drawing/2014/main" id="{BE7FFF03-9730-476E-923F-331F1A62BDA2}"/>
              </a:ext>
            </a:extLst>
          </p:cNvPr>
          <p:cNvSpPr/>
          <p:nvPr/>
        </p:nvSpPr>
        <p:spPr>
          <a:xfrm>
            <a:off x="5313875" y="1580676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9" name="Oval 518">
            <a:extLst>
              <a:ext uri="{FF2B5EF4-FFF2-40B4-BE49-F238E27FC236}">
                <a16:creationId xmlns:a16="http://schemas.microsoft.com/office/drawing/2014/main" id="{7459E787-FCE1-4B78-83DE-F6CA5CDE56AD}"/>
              </a:ext>
            </a:extLst>
          </p:cNvPr>
          <p:cNvSpPr/>
          <p:nvPr/>
        </p:nvSpPr>
        <p:spPr>
          <a:xfrm>
            <a:off x="5353909" y="1514631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0" name="Oval 519">
            <a:extLst>
              <a:ext uri="{FF2B5EF4-FFF2-40B4-BE49-F238E27FC236}">
                <a16:creationId xmlns:a16="http://schemas.microsoft.com/office/drawing/2014/main" id="{2DF060C3-1295-4A25-B47B-DB7AE53D15D0}"/>
              </a:ext>
            </a:extLst>
          </p:cNvPr>
          <p:cNvSpPr/>
          <p:nvPr/>
        </p:nvSpPr>
        <p:spPr>
          <a:xfrm>
            <a:off x="5387527" y="1746398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1" name="Oval 520">
            <a:extLst>
              <a:ext uri="{FF2B5EF4-FFF2-40B4-BE49-F238E27FC236}">
                <a16:creationId xmlns:a16="http://schemas.microsoft.com/office/drawing/2014/main" id="{6095CD4A-415E-458C-9EC4-C9E5E4E7983A}"/>
              </a:ext>
            </a:extLst>
          </p:cNvPr>
          <p:cNvSpPr/>
          <p:nvPr/>
        </p:nvSpPr>
        <p:spPr>
          <a:xfrm>
            <a:off x="5496377" y="1580200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2" name="Oval 521">
            <a:extLst>
              <a:ext uri="{FF2B5EF4-FFF2-40B4-BE49-F238E27FC236}">
                <a16:creationId xmlns:a16="http://schemas.microsoft.com/office/drawing/2014/main" id="{072E0679-A1A1-4B62-BE73-CAA8D4865C3C}"/>
              </a:ext>
            </a:extLst>
          </p:cNvPr>
          <p:cNvSpPr/>
          <p:nvPr/>
        </p:nvSpPr>
        <p:spPr>
          <a:xfrm>
            <a:off x="5467325" y="1749077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3" name="Oval 522">
            <a:extLst>
              <a:ext uri="{FF2B5EF4-FFF2-40B4-BE49-F238E27FC236}">
                <a16:creationId xmlns:a16="http://schemas.microsoft.com/office/drawing/2014/main" id="{C042B207-08E5-4873-9C33-BCA3C8A0A9FE}"/>
              </a:ext>
            </a:extLst>
          </p:cNvPr>
          <p:cNvSpPr/>
          <p:nvPr/>
        </p:nvSpPr>
        <p:spPr>
          <a:xfrm>
            <a:off x="5505001" y="1681244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4" name="Oval 523">
            <a:extLst>
              <a:ext uri="{FF2B5EF4-FFF2-40B4-BE49-F238E27FC236}">
                <a16:creationId xmlns:a16="http://schemas.microsoft.com/office/drawing/2014/main" id="{586A09C3-0EB0-429C-9619-33C7EA3EF1FE}"/>
              </a:ext>
            </a:extLst>
          </p:cNvPr>
          <p:cNvSpPr/>
          <p:nvPr/>
        </p:nvSpPr>
        <p:spPr>
          <a:xfrm>
            <a:off x="5710764" y="1560457"/>
            <a:ext cx="68212" cy="68212"/>
          </a:xfrm>
          <a:prstGeom prst="ellipse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 w="45720" h="4572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5" name="TextBox 524">
            <a:extLst>
              <a:ext uri="{FF2B5EF4-FFF2-40B4-BE49-F238E27FC236}">
                <a16:creationId xmlns:a16="http://schemas.microsoft.com/office/drawing/2014/main" id="{DD6FB62E-B087-4AD1-A623-8AEEF20442E1}"/>
              </a:ext>
            </a:extLst>
          </p:cNvPr>
          <p:cNvSpPr txBox="1"/>
          <p:nvPr/>
        </p:nvSpPr>
        <p:spPr>
          <a:xfrm>
            <a:off x="4143142" y="2377880"/>
            <a:ext cx="1682340" cy="34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3D point clouds</a:t>
            </a:r>
          </a:p>
        </p:txBody>
      </p:sp>
      <p:cxnSp>
        <p:nvCxnSpPr>
          <p:cNvPr id="526" name="Straight Arrow Connector 525">
            <a:extLst>
              <a:ext uri="{FF2B5EF4-FFF2-40B4-BE49-F238E27FC236}">
                <a16:creationId xmlns:a16="http://schemas.microsoft.com/office/drawing/2014/main" id="{78DC1F5A-D163-4DC5-B02B-58BDB42AEE3A}"/>
              </a:ext>
            </a:extLst>
          </p:cNvPr>
          <p:cNvCxnSpPr>
            <a:cxnSpLocks/>
          </p:cNvCxnSpPr>
          <p:nvPr/>
        </p:nvCxnSpPr>
        <p:spPr>
          <a:xfrm>
            <a:off x="3663147" y="2053620"/>
            <a:ext cx="2558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7" name="Group 526">
            <a:extLst>
              <a:ext uri="{FF2B5EF4-FFF2-40B4-BE49-F238E27FC236}">
                <a16:creationId xmlns:a16="http://schemas.microsoft.com/office/drawing/2014/main" id="{23BBEC33-56F6-4311-8546-B05E1C9A6F4D}"/>
              </a:ext>
            </a:extLst>
          </p:cNvPr>
          <p:cNvGrpSpPr/>
          <p:nvPr/>
        </p:nvGrpSpPr>
        <p:grpSpPr>
          <a:xfrm>
            <a:off x="2559478" y="3467478"/>
            <a:ext cx="1125572" cy="151948"/>
            <a:chOff x="981786" y="5335969"/>
            <a:chExt cx="1108289" cy="135785"/>
          </a:xfrm>
        </p:grpSpPr>
        <p:cxnSp>
          <p:nvCxnSpPr>
            <p:cNvPr id="528" name="Straight Connector 527">
              <a:extLst>
                <a:ext uri="{FF2B5EF4-FFF2-40B4-BE49-F238E27FC236}">
                  <a16:creationId xmlns:a16="http://schemas.microsoft.com/office/drawing/2014/main" id="{7E399876-E0F3-42B3-A06B-D03D0F8FFC2B}"/>
                </a:ext>
              </a:extLst>
            </p:cNvPr>
            <p:cNvCxnSpPr>
              <a:cxnSpLocks/>
            </p:cNvCxnSpPr>
            <p:nvPr/>
          </p:nvCxnSpPr>
          <p:spPr>
            <a:xfrm>
              <a:off x="1078680" y="5471754"/>
              <a:ext cx="9144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>
              <a:extLst>
                <a:ext uri="{FF2B5EF4-FFF2-40B4-BE49-F238E27FC236}">
                  <a16:creationId xmlns:a16="http://schemas.microsoft.com/office/drawing/2014/main" id="{2249FB3A-1C86-4DD2-867C-3371506253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87681" y="5335969"/>
              <a:ext cx="102394" cy="1357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id="{863B1002-4361-4AAF-B14C-4A39B82E08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1786" y="5335969"/>
              <a:ext cx="102394" cy="13578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1" name="Group 530">
            <a:extLst>
              <a:ext uri="{FF2B5EF4-FFF2-40B4-BE49-F238E27FC236}">
                <a16:creationId xmlns:a16="http://schemas.microsoft.com/office/drawing/2014/main" id="{B910B140-649E-478C-BC36-5773566A87B8}"/>
              </a:ext>
            </a:extLst>
          </p:cNvPr>
          <p:cNvGrpSpPr>
            <a:grpSpLocks noChangeAspect="1"/>
          </p:cNvGrpSpPr>
          <p:nvPr/>
        </p:nvGrpSpPr>
        <p:grpSpPr>
          <a:xfrm>
            <a:off x="2781847" y="3641243"/>
            <a:ext cx="680836" cy="511623"/>
            <a:chOff x="2248144" y="4014529"/>
            <a:chExt cx="730095" cy="548640"/>
          </a:xfrm>
        </p:grpSpPr>
        <p:sp>
          <p:nvSpPr>
            <p:cNvPr id="532" name="Trapezoid 531">
              <a:extLst>
                <a:ext uri="{FF2B5EF4-FFF2-40B4-BE49-F238E27FC236}">
                  <a16:creationId xmlns:a16="http://schemas.microsoft.com/office/drawing/2014/main" id="{BF8767C5-C619-4190-ADAC-15F0F5E9D0CB}"/>
                </a:ext>
              </a:extLst>
            </p:cNvPr>
            <p:cNvSpPr/>
            <p:nvPr/>
          </p:nvSpPr>
          <p:spPr>
            <a:xfrm>
              <a:off x="2248144" y="4014529"/>
              <a:ext cx="730095" cy="548640"/>
            </a:xfrm>
            <a:prstGeom prst="trapezoid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3" name="Oval 532">
              <a:extLst>
                <a:ext uri="{FF2B5EF4-FFF2-40B4-BE49-F238E27FC236}">
                  <a16:creationId xmlns:a16="http://schemas.microsoft.com/office/drawing/2014/main" id="{BC1A132B-CC1E-4B19-A2BF-47636C76D29A}"/>
                </a:ext>
              </a:extLst>
            </p:cNvPr>
            <p:cNvSpPr/>
            <p:nvPr/>
          </p:nvSpPr>
          <p:spPr>
            <a:xfrm>
              <a:off x="2375952" y="4049116"/>
              <a:ext cx="474479" cy="47447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534" name="Straight Arrow Connector 533">
              <a:extLst>
                <a:ext uri="{FF2B5EF4-FFF2-40B4-BE49-F238E27FC236}">
                  <a16:creationId xmlns:a16="http://schemas.microsoft.com/office/drawing/2014/main" id="{B3B645F9-7702-46D9-BB18-F41AE9A0740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95493" y="4097837"/>
              <a:ext cx="114105" cy="1865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5" name="Picture 534">
            <a:extLst>
              <a:ext uri="{FF2B5EF4-FFF2-40B4-BE49-F238E27FC236}">
                <a16:creationId xmlns:a16="http://schemas.microsoft.com/office/drawing/2014/main" id="{72DA1CDE-4643-44DD-93DD-7D62DAED6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234" y="2822646"/>
            <a:ext cx="2148818" cy="13302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36" name="TextBox 535">
            <a:extLst>
              <a:ext uri="{FF2B5EF4-FFF2-40B4-BE49-F238E27FC236}">
                <a16:creationId xmlns:a16="http://schemas.microsoft.com/office/drawing/2014/main" id="{9150DBB7-014E-408F-BEFF-28ECD6EA15AA}"/>
              </a:ext>
            </a:extLst>
          </p:cNvPr>
          <p:cNvSpPr txBox="1"/>
          <p:nvPr/>
        </p:nvSpPr>
        <p:spPr>
          <a:xfrm>
            <a:off x="2656450" y="4152867"/>
            <a:ext cx="3409312" cy="585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Memory-heavy &amp; 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error-prone point clouds</a:t>
            </a:r>
          </a:p>
        </p:txBody>
      </p:sp>
      <p:pic>
        <p:nvPicPr>
          <p:cNvPr id="537" name="Picture 536" descr="Background pattern&#10;&#10;Description automatically generated">
            <a:extLst>
              <a:ext uri="{FF2B5EF4-FFF2-40B4-BE49-F238E27FC236}">
                <a16:creationId xmlns:a16="http://schemas.microsoft.com/office/drawing/2014/main" id="{F246ECAC-0305-42F4-8A9C-FC047748C66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112869" y="2822646"/>
            <a:ext cx="2148818" cy="13302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38" name="TextBox 537">
            <a:extLst>
              <a:ext uri="{FF2B5EF4-FFF2-40B4-BE49-F238E27FC236}">
                <a16:creationId xmlns:a16="http://schemas.microsoft.com/office/drawing/2014/main" id="{8F782602-BDB0-46AF-B136-19C9F7669A57}"/>
              </a:ext>
            </a:extLst>
          </p:cNvPr>
          <p:cNvSpPr txBox="1"/>
          <p:nvPr/>
        </p:nvSpPr>
        <p:spPr>
          <a:xfrm>
            <a:off x="5945394" y="4152867"/>
            <a:ext cx="2489097" cy="585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Computationally costly &amp;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inaccurate plane detection</a:t>
            </a:r>
          </a:p>
        </p:txBody>
      </p:sp>
      <p:pic>
        <p:nvPicPr>
          <p:cNvPr id="539" name="Picture 538" descr="Background pattern&#10;&#10;Description automatically generated">
            <a:extLst>
              <a:ext uri="{FF2B5EF4-FFF2-40B4-BE49-F238E27FC236}">
                <a16:creationId xmlns:a16="http://schemas.microsoft.com/office/drawing/2014/main" id="{56C3B96E-E412-4828-9DEC-22467347EDD8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144880" y="2822646"/>
            <a:ext cx="2148818" cy="13302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40" name="TextBox 539">
            <a:extLst>
              <a:ext uri="{FF2B5EF4-FFF2-40B4-BE49-F238E27FC236}">
                <a16:creationId xmlns:a16="http://schemas.microsoft.com/office/drawing/2014/main" id="{88E93CFA-1508-45EB-9918-74AD1F4EC5B6}"/>
              </a:ext>
            </a:extLst>
          </p:cNvPr>
          <p:cNvSpPr txBox="1"/>
          <p:nvPr/>
        </p:nvSpPr>
        <p:spPr>
          <a:xfrm>
            <a:off x="9046712" y="4152867"/>
            <a:ext cx="2345157" cy="585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Compute efficient &amp;</a:t>
            </a:r>
          </a:p>
          <a:p>
            <a:pPr algn="ctr"/>
            <a:r>
              <a:rPr lang="en-US" sz="1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accurate plane detection</a:t>
            </a:r>
          </a:p>
        </p:txBody>
      </p:sp>
      <p:grpSp>
        <p:nvGrpSpPr>
          <p:cNvPr id="541" name="Group 540">
            <a:extLst>
              <a:ext uri="{FF2B5EF4-FFF2-40B4-BE49-F238E27FC236}">
                <a16:creationId xmlns:a16="http://schemas.microsoft.com/office/drawing/2014/main" id="{CD119D78-7141-4C78-B5FF-9ED773ECA21B}"/>
              </a:ext>
            </a:extLst>
          </p:cNvPr>
          <p:cNvGrpSpPr/>
          <p:nvPr/>
        </p:nvGrpSpPr>
        <p:grpSpPr>
          <a:xfrm>
            <a:off x="8542696" y="1774589"/>
            <a:ext cx="1317134" cy="947705"/>
            <a:chOff x="7497839" y="2413847"/>
            <a:chExt cx="1177025" cy="846894"/>
          </a:xfrm>
        </p:grpSpPr>
        <p:grpSp>
          <p:nvGrpSpPr>
            <p:cNvPr id="542" name="Group 541">
              <a:extLst>
                <a:ext uri="{FF2B5EF4-FFF2-40B4-BE49-F238E27FC236}">
                  <a16:creationId xmlns:a16="http://schemas.microsoft.com/office/drawing/2014/main" id="{7C2639D6-CE6C-4A19-B60C-D254AAC9C6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88226" y="2413847"/>
              <a:ext cx="761999" cy="457200"/>
              <a:chOff x="3211695" y="2427591"/>
              <a:chExt cx="609564" cy="365739"/>
            </a:xfrm>
          </p:grpSpPr>
          <p:sp>
            <p:nvSpPr>
              <p:cNvPr id="544" name="Cube 543">
                <a:extLst>
                  <a:ext uri="{FF2B5EF4-FFF2-40B4-BE49-F238E27FC236}">
                    <a16:creationId xmlns:a16="http://schemas.microsoft.com/office/drawing/2014/main" id="{A4C4392C-6B1C-4650-9393-03D2C5E1E661}"/>
                  </a:ext>
                </a:extLst>
              </p:cNvPr>
              <p:cNvSpPr/>
              <p:nvPr/>
            </p:nvSpPr>
            <p:spPr>
              <a:xfrm flipH="1">
                <a:off x="3333163" y="2427591"/>
                <a:ext cx="488096" cy="365739"/>
              </a:xfrm>
              <a:prstGeom prst="cube">
                <a:avLst/>
              </a:prstGeom>
              <a:ln w="3175">
                <a:noFill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5" name="Cube 544">
                <a:extLst>
                  <a:ext uri="{FF2B5EF4-FFF2-40B4-BE49-F238E27FC236}">
                    <a16:creationId xmlns:a16="http://schemas.microsoft.com/office/drawing/2014/main" id="{85D2BEDC-3096-4AFF-9258-1F5378D93425}"/>
                  </a:ext>
                </a:extLst>
              </p:cNvPr>
              <p:cNvSpPr/>
              <p:nvPr/>
            </p:nvSpPr>
            <p:spPr>
              <a:xfrm flipH="1">
                <a:off x="3211695" y="2518073"/>
                <a:ext cx="183036" cy="182869"/>
              </a:xfrm>
              <a:prstGeom prst="cube">
                <a:avLst/>
              </a:prstGeom>
              <a:ln w="3175">
                <a:noFill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43" name="TextBox 542">
              <a:extLst>
                <a:ext uri="{FF2B5EF4-FFF2-40B4-BE49-F238E27FC236}">
                  <a16:creationId xmlns:a16="http://schemas.microsoft.com/office/drawing/2014/main" id="{D6EFA417-0518-4FBF-8EB3-7D34CCD9FD5F}"/>
                </a:ext>
              </a:extLst>
            </p:cNvPr>
            <p:cNvSpPr txBox="1"/>
            <p:nvPr/>
          </p:nvSpPr>
          <p:spPr>
            <a:xfrm>
              <a:off x="7497839" y="2952964"/>
              <a:ext cx="11770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rPr>
                <a:t>Cameras</a:t>
              </a:r>
            </a:p>
          </p:txBody>
        </p:sp>
      </p:grpSp>
      <p:sp>
        <p:nvSpPr>
          <p:cNvPr id="546" name="TextBox 545">
            <a:extLst>
              <a:ext uri="{FF2B5EF4-FFF2-40B4-BE49-F238E27FC236}">
                <a16:creationId xmlns:a16="http://schemas.microsoft.com/office/drawing/2014/main" id="{943E4FC3-0E73-44DB-B974-A468247E4A38}"/>
              </a:ext>
            </a:extLst>
          </p:cNvPr>
          <p:cNvSpPr txBox="1"/>
          <p:nvPr/>
        </p:nvSpPr>
        <p:spPr>
          <a:xfrm>
            <a:off x="10105331" y="2377880"/>
            <a:ext cx="1682340" cy="34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Detected planes</a:t>
            </a:r>
          </a:p>
        </p:txBody>
      </p:sp>
      <p:sp>
        <p:nvSpPr>
          <p:cNvPr id="547" name="Isosceles Triangle 546">
            <a:extLst>
              <a:ext uri="{FF2B5EF4-FFF2-40B4-BE49-F238E27FC236}">
                <a16:creationId xmlns:a16="http://schemas.microsoft.com/office/drawing/2014/main" id="{E04C19D3-6DA2-44FB-96BC-8DD5138A6B43}"/>
              </a:ext>
            </a:extLst>
          </p:cNvPr>
          <p:cNvSpPr/>
          <p:nvPr/>
        </p:nvSpPr>
        <p:spPr>
          <a:xfrm rot="21083141">
            <a:off x="10300107" y="1607683"/>
            <a:ext cx="563725" cy="722030"/>
          </a:xfrm>
          <a:prstGeom prst="triangle">
            <a:avLst>
              <a:gd name="adj" fmla="val 45078"/>
            </a:avLst>
          </a:prstGeom>
          <a:solidFill>
            <a:srgbClr val="FF66FF">
              <a:alpha val="40000"/>
            </a:srgbClr>
          </a:solidFill>
          <a:ln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8" name="Isosceles Triangle 547">
            <a:extLst>
              <a:ext uri="{FF2B5EF4-FFF2-40B4-BE49-F238E27FC236}">
                <a16:creationId xmlns:a16="http://schemas.microsoft.com/office/drawing/2014/main" id="{AFE829F6-CB12-4ECA-9DCA-61C7393FEA19}"/>
              </a:ext>
            </a:extLst>
          </p:cNvPr>
          <p:cNvSpPr/>
          <p:nvPr/>
        </p:nvSpPr>
        <p:spPr>
          <a:xfrm rot="1944359">
            <a:off x="10228260" y="1634227"/>
            <a:ext cx="307829" cy="696683"/>
          </a:xfrm>
          <a:prstGeom prst="triangle">
            <a:avLst>
              <a:gd name="adj" fmla="val 11486"/>
            </a:avLst>
          </a:prstGeom>
          <a:solidFill>
            <a:srgbClr val="6699FF">
              <a:alpha val="40000"/>
            </a:srgbClr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9" name="Rectangle 548">
            <a:extLst>
              <a:ext uri="{FF2B5EF4-FFF2-40B4-BE49-F238E27FC236}">
                <a16:creationId xmlns:a16="http://schemas.microsoft.com/office/drawing/2014/main" id="{A8310E47-18E7-4B97-80C7-04910C31191A}"/>
              </a:ext>
            </a:extLst>
          </p:cNvPr>
          <p:cNvSpPr/>
          <p:nvPr/>
        </p:nvSpPr>
        <p:spPr>
          <a:xfrm>
            <a:off x="10979526" y="1794862"/>
            <a:ext cx="518924" cy="572985"/>
          </a:xfrm>
          <a:prstGeom prst="rect">
            <a:avLst/>
          </a:prstGeom>
          <a:solidFill>
            <a:srgbClr val="00CCFF">
              <a:alpha val="40000"/>
            </a:srgbClr>
          </a:solidFill>
          <a:ln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0" name="Parallelogram 549">
            <a:extLst>
              <a:ext uri="{FF2B5EF4-FFF2-40B4-BE49-F238E27FC236}">
                <a16:creationId xmlns:a16="http://schemas.microsoft.com/office/drawing/2014/main" id="{BE627E60-AFA9-4B45-AD4F-6DF909214579}"/>
              </a:ext>
            </a:extLst>
          </p:cNvPr>
          <p:cNvSpPr/>
          <p:nvPr/>
        </p:nvSpPr>
        <p:spPr>
          <a:xfrm rot="16200000" flipH="1">
            <a:off x="11249527" y="1893080"/>
            <a:ext cx="731017" cy="177353"/>
          </a:xfrm>
          <a:prstGeom prst="parallelogram">
            <a:avLst>
              <a:gd name="adj" fmla="val 99772"/>
            </a:avLst>
          </a:prstGeom>
          <a:solidFill>
            <a:srgbClr val="FF9999">
              <a:alpha val="40000"/>
            </a:srgbClr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1" name="Parallelogram 550">
            <a:extLst>
              <a:ext uri="{FF2B5EF4-FFF2-40B4-BE49-F238E27FC236}">
                <a16:creationId xmlns:a16="http://schemas.microsoft.com/office/drawing/2014/main" id="{74A32D6E-D749-4FD1-9ABE-0FA14E672FE8}"/>
              </a:ext>
            </a:extLst>
          </p:cNvPr>
          <p:cNvSpPr/>
          <p:nvPr/>
        </p:nvSpPr>
        <p:spPr>
          <a:xfrm>
            <a:off x="10995766" y="1590103"/>
            <a:ext cx="685960" cy="179282"/>
          </a:xfrm>
          <a:prstGeom prst="parallelogram">
            <a:avLst>
              <a:gd name="adj" fmla="val 98891"/>
            </a:avLst>
          </a:prstGeom>
          <a:solidFill>
            <a:srgbClr val="9966FF">
              <a:alpha val="40000"/>
            </a:srgbClr>
          </a:solidFill>
          <a:ln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52" name="Straight Arrow Connector 551">
            <a:extLst>
              <a:ext uri="{FF2B5EF4-FFF2-40B4-BE49-F238E27FC236}">
                <a16:creationId xmlns:a16="http://schemas.microsoft.com/office/drawing/2014/main" id="{33A9428C-2661-4649-B457-CDA4D501A609}"/>
              </a:ext>
            </a:extLst>
          </p:cNvPr>
          <p:cNvCxnSpPr/>
          <p:nvPr/>
        </p:nvCxnSpPr>
        <p:spPr>
          <a:xfrm flipV="1">
            <a:off x="11344498" y="1406935"/>
            <a:ext cx="0" cy="272850"/>
          </a:xfrm>
          <a:prstGeom prst="straightConnector1">
            <a:avLst/>
          </a:prstGeom>
          <a:ln w="28575">
            <a:solidFill>
              <a:srgbClr val="9966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3" name="Straight Arrow Connector 552">
            <a:extLst>
              <a:ext uri="{FF2B5EF4-FFF2-40B4-BE49-F238E27FC236}">
                <a16:creationId xmlns:a16="http://schemas.microsoft.com/office/drawing/2014/main" id="{FDDC8009-532F-404F-BD9C-CB2E76039CAA}"/>
              </a:ext>
            </a:extLst>
          </p:cNvPr>
          <p:cNvCxnSpPr>
            <a:cxnSpLocks/>
          </p:cNvCxnSpPr>
          <p:nvPr/>
        </p:nvCxnSpPr>
        <p:spPr>
          <a:xfrm rot="5400000" flipV="1">
            <a:off x="11758565" y="1838138"/>
            <a:ext cx="0" cy="272850"/>
          </a:xfrm>
          <a:prstGeom prst="straightConnector1">
            <a:avLst/>
          </a:prstGeom>
          <a:ln w="28575">
            <a:solidFill>
              <a:srgbClr val="FF9999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4" name="Straight Arrow Connector 553">
            <a:extLst>
              <a:ext uri="{FF2B5EF4-FFF2-40B4-BE49-F238E27FC236}">
                <a16:creationId xmlns:a16="http://schemas.microsoft.com/office/drawing/2014/main" id="{6ECCB242-D409-40FD-B192-FA52C5C00495}"/>
              </a:ext>
            </a:extLst>
          </p:cNvPr>
          <p:cNvCxnSpPr>
            <a:cxnSpLocks/>
          </p:cNvCxnSpPr>
          <p:nvPr/>
        </p:nvCxnSpPr>
        <p:spPr>
          <a:xfrm rot="13500000" flipV="1">
            <a:off x="11140368" y="2037834"/>
            <a:ext cx="0" cy="272850"/>
          </a:xfrm>
          <a:prstGeom prst="straightConnector1">
            <a:avLst/>
          </a:prstGeom>
          <a:ln w="28575">
            <a:solidFill>
              <a:srgbClr val="00CC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5" name="Straight Arrow Connector 554">
            <a:extLst>
              <a:ext uri="{FF2B5EF4-FFF2-40B4-BE49-F238E27FC236}">
                <a16:creationId xmlns:a16="http://schemas.microsoft.com/office/drawing/2014/main" id="{72788698-8509-4C2C-962B-6C1917430D89}"/>
              </a:ext>
            </a:extLst>
          </p:cNvPr>
          <p:cNvCxnSpPr>
            <a:cxnSpLocks/>
          </p:cNvCxnSpPr>
          <p:nvPr/>
        </p:nvCxnSpPr>
        <p:spPr>
          <a:xfrm rot="18360000" flipV="1">
            <a:off x="10198096" y="1772978"/>
            <a:ext cx="0" cy="272850"/>
          </a:xfrm>
          <a:prstGeom prst="straightConnector1">
            <a:avLst/>
          </a:prstGeom>
          <a:ln w="28575">
            <a:solidFill>
              <a:srgbClr val="6699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6" name="Straight Arrow Connector 555">
            <a:extLst>
              <a:ext uri="{FF2B5EF4-FFF2-40B4-BE49-F238E27FC236}">
                <a16:creationId xmlns:a16="http://schemas.microsoft.com/office/drawing/2014/main" id="{8024C00E-6FFB-4024-BBD9-B81B0D3ADA03}"/>
              </a:ext>
            </a:extLst>
          </p:cNvPr>
          <p:cNvCxnSpPr>
            <a:cxnSpLocks/>
          </p:cNvCxnSpPr>
          <p:nvPr/>
        </p:nvCxnSpPr>
        <p:spPr>
          <a:xfrm rot="3480000" flipV="1">
            <a:off x="10707209" y="1817122"/>
            <a:ext cx="0" cy="272850"/>
          </a:xfrm>
          <a:prstGeom prst="straightConnector1">
            <a:avLst/>
          </a:prstGeom>
          <a:ln w="28575">
            <a:solidFill>
              <a:srgbClr val="FF66FF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7" name="Straight Arrow Connector 556">
            <a:extLst>
              <a:ext uri="{FF2B5EF4-FFF2-40B4-BE49-F238E27FC236}">
                <a16:creationId xmlns:a16="http://schemas.microsoft.com/office/drawing/2014/main" id="{F763F3D8-DAA7-4B21-8B87-09537BB327D2}"/>
              </a:ext>
            </a:extLst>
          </p:cNvPr>
          <p:cNvCxnSpPr>
            <a:cxnSpLocks/>
          </p:cNvCxnSpPr>
          <p:nvPr/>
        </p:nvCxnSpPr>
        <p:spPr>
          <a:xfrm>
            <a:off x="6035756" y="2053620"/>
            <a:ext cx="2558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8" name="Straight Arrow Connector 557">
            <a:extLst>
              <a:ext uri="{FF2B5EF4-FFF2-40B4-BE49-F238E27FC236}">
                <a16:creationId xmlns:a16="http://schemas.microsoft.com/office/drawing/2014/main" id="{EB4D1C82-1559-4738-98F3-92A94A6683C1}"/>
              </a:ext>
            </a:extLst>
          </p:cNvPr>
          <p:cNvCxnSpPr>
            <a:cxnSpLocks/>
          </p:cNvCxnSpPr>
          <p:nvPr/>
        </p:nvCxnSpPr>
        <p:spPr>
          <a:xfrm>
            <a:off x="9625336" y="2053620"/>
            <a:ext cx="25581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9" name="Rectangle 558">
            <a:extLst>
              <a:ext uri="{FF2B5EF4-FFF2-40B4-BE49-F238E27FC236}">
                <a16:creationId xmlns:a16="http://schemas.microsoft.com/office/drawing/2014/main" id="{14AC3D47-914C-4170-99D6-D07ABA8CA7F0}"/>
              </a:ext>
            </a:extLst>
          </p:cNvPr>
          <p:cNvSpPr/>
          <p:nvPr/>
        </p:nvSpPr>
        <p:spPr>
          <a:xfrm>
            <a:off x="2505896" y="1307386"/>
            <a:ext cx="5840069" cy="3419801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0" name="Rectangle 559">
            <a:extLst>
              <a:ext uri="{FF2B5EF4-FFF2-40B4-BE49-F238E27FC236}">
                <a16:creationId xmlns:a16="http://schemas.microsoft.com/office/drawing/2014/main" id="{03C62B09-68AF-4D3D-A648-F580E1B57EAE}"/>
              </a:ext>
            </a:extLst>
          </p:cNvPr>
          <p:cNvSpPr/>
          <p:nvPr/>
        </p:nvSpPr>
        <p:spPr>
          <a:xfrm>
            <a:off x="8468086" y="1307386"/>
            <a:ext cx="3502407" cy="3419801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1" name="Picture 560" descr="A picture containing indoor, small, room, sitting&#10;&#10;Description automatically generated">
            <a:extLst>
              <a:ext uri="{FF2B5EF4-FFF2-40B4-BE49-F238E27FC236}">
                <a16:creationId xmlns:a16="http://schemas.microsoft.com/office/drawing/2014/main" id="{AB901B8F-C15A-44AC-82A2-FBD1020747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507" y="2822646"/>
            <a:ext cx="2148818" cy="13302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62" name="TextBox 561">
            <a:extLst>
              <a:ext uri="{FF2B5EF4-FFF2-40B4-BE49-F238E27FC236}">
                <a16:creationId xmlns:a16="http://schemas.microsoft.com/office/drawing/2014/main" id="{11187926-C71A-461E-8A37-C09CA650621C}"/>
              </a:ext>
            </a:extLst>
          </p:cNvPr>
          <p:cNvSpPr txBox="1"/>
          <p:nvPr/>
        </p:nvSpPr>
        <p:spPr>
          <a:xfrm>
            <a:off x="297538" y="4152867"/>
            <a:ext cx="1996757" cy="34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Blocks-World scenes</a:t>
            </a:r>
          </a:p>
        </p:txBody>
      </p:sp>
      <p:sp>
        <p:nvSpPr>
          <p:cNvPr id="563" name="TextBox 562">
            <a:extLst>
              <a:ext uri="{FF2B5EF4-FFF2-40B4-BE49-F238E27FC236}">
                <a16:creationId xmlns:a16="http://schemas.microsoft.com/office/drawing/2014/main" id="{66A1A073-29A5-4860-9508-17A4BF77FAB1}"/>
              </a:ext>
            </a:extLst>
          </p:cNvPr>
          <p:cNvSpPr txBox="1"/>
          <p:nvPr/>
        </p:nvSpPr>
        <p:spPr>
          <a:xfrm>
            <a:off x="4233739" y="1137287"/>
            <a:ext cx="2384380" cy="3444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Conventional 3D cameras</a:t>
            </a:r>
          </a:p>
        </p:txBody>
      </p:sp>
      <p:sp>
        <p:nvSpPr>
          <p:cNvPr id="564" name="TextBox 563">
            <a:extLst>
              <a:ext uri="{FF2B5EF4-FFF2-40B4-BE49-F238E27FC236}">
                <a16:creationId xmlns:a16="http://schemas.microsoft.com/office/drawing/2014/main" id="{72384D4A-1270-4515-9112-CA07D6A3F7DB}"/>
              </a:ext>
            </a:extLst>
          </p:cNvPr>
          <p:cNvSpPr txBox="1"/>
          <p:nvPr/>
        </p:nvSpPr>
        <p:spPr>
          <a:xfrm>
            <a:off x="9144881" y="1137287"/>
            <a:ext cx="2148817" cy="3444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C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Blocks-World Cameras</a:t>
            </a:r>
          </a:p>
        </p:txBody>
      </p:sp>
      <p:grpSp>
        <p:nvGrpSpPr>
          <p:cNvPr id="565" name="Group 564">
            <a:extLst>
              <a:ext uri="{FF2B5EF4-FFF2-40B4-BE49-F238E27FC236}">
                <a16:creationId xmlns:a16="http://schemas.microsoft.com/office/drawing/2014/main" id="{B30F433D-14A2-4A70-B911-70B49B3EBF5C}"/>
              </a:ext>
            </a:extLst>
          </p:cNvPr>
          <p:cNvGrpSpPr/>
          <p:nvPr/>
        </p:nvGrpSpPr>
        <p:grpSpPr>
          <a:xfrm>
            <a:off x="2693707" y="2797785"/>
            <a:ext cx="862794" cy="809213"/>
            <a:chOff x="3466460" y="2295072"/>
            <a:chExt cx="771015" cy="723134"/>
          </a:xfrm>
          <a:solidFill>
            <a:schemeClr val="tx2"/>
          </a:solidFill>
        </p:grpSpPr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ABD7067A-8AF0-4D42-B79F-25554937EFE5}"/>
                </a:ext>
              </a:extLst>
            </p:cNvPr>
            <p:cNvSpPr/>
            <p:nvPr/>
          </p:nvSpPr>
          <p:spPr>
            <a:xfrm>
              <a:off x="3804309" y="2610530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7" name="Oval 566">
              <a:extLst>
                <a:ext uri="{FF2B5EF4-FFF2-40B4-BE49-F238E27FC236}">
                  <a16:creationId xmlns:a16="http://schemas.microsoft.com/office/drawing/2014/main" id="{3674BF8E-D01C-4C34-BA43-8492CF41988F}"/>
                </a:ext>
              </a:extLst>
            </p:cNvPr>
            <p:cNvSpPr/>
            <p:nvPr/>
          </p:nvSpPr>
          <p:spPr>
            <a:xfrm>
              <a:off x="3918715" y="2643829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DB0D3A78-AA12-4034-A475-46FCC000C1E3}"/>
                </a:ext>
              </a:extLst>
            </p:cNvPr>
            <p:cNvSpPr/>
            <p:nvPr/>
          </p:nvSpPr>
          <p:spPr>
            <a:xfrm>
              <a:off x="3804309" y="2688425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9" name="Oval 568">
              <a:extLst>
                <a:ext uri="{FF2B5EF4-FFF2-40B4-BE49-F238E27FC236}">
                  <a16:creationId xmlns:a16="http://schemas.microsoft.com/office/drawing/2014/main" id="{E30FF6A6-7C3C-4639-8EA9-787230952FAA}"/>
                </a:ext>
              </a:extLst>
            </p:cNvPr>
            <p:cNvSpPr/>
            <p:nvPr/>
          </p:nvSpPr>
          <p:spPr>
            <a:xfrm>
              <a:off x="3870681" y="2575447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0" name="Oval 569">
              <a:extLst>
                <a:ext uri="{FF2B5EF4-FFF2-40B4-BE49-F238E27FC236}">
                  <a16:creationId xmlns:a16="http://schemas.microsoft.com/office/drawing/2014/main" id="{F9D0875E-650A-4841-A112-3047969AB43B}"/>
                </a:ext>
              </a:extLst>
            </p:cNvPr>
            <p:cNvSpPr/>
            <p:nvPr/>
          </p:nvSpPr>
          <p:spPr>
            <a:xfrm>
              <a:off x="3840305" y="2651015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1" name="Oval 570">
              <a:extLst>
                <a:ext uri="{FF2B5EF4-FFF2-40B4-BE49-F238E27FC236}">
                  <a16:creationId xmlns:a16="http://schemas.microsoft.com/office/drawing/2014/main" id="{F050D68C-D411-4125-8BDF-8ECDC90D385F}"/>
                </a:ext>
              </a:extLst>
            </p:cNvPr>
            <p:cNvSpPr/>
            <p:nvPr/>
          </p:nvSpPr>
          <p:spPr>
            <a:xfrm>
              <a:off x="3918715" y="2500839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2" name="Oval 571">
              <a:extLst>
                <a:ext uri="{FF2B5EF4-FFF2-40B4-BE49-F238E27FC236}">
                  <a16:creationId xmlns:a16="http://schemas.microsoft.com/office/drawing/2014/main" id="{56A8B8D7-F732-4B7F-B971-3EB900755BDC}"/>
                </a:ext>
              </a:extLst>
            </p:cNvPr>
            <p:cNvSpPr/>
            <p:nvPr/>
          </p:nvSpPr>
          <p:spPr>
            <a:xfrm>
              <a:off x="3931622" y="2586745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3" name="Oval 572">
              <a:extLst>
                <a:ext uri="{FF2B5EF4-FFF2-40B4-BE49-F238E27FC236}">
                  <a16:creationId xmlns:a16="http://schemas.microsoft.com/office/drawing/2014/main" id="{44A9A9B1-0B91-46C2-911E-155FC5D5577D}"/>
                </a:ext>
              </a:extLst>
            </p:cNvPr>
            <p:cNvSpPr/>
            <p:nvPr/>
          </p:nvSpPr>
          <p:spPr>
            <a:xfrm>
              <a:off x="3809717" y="2545395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4" name="Oval 573">
              <a:extLst>
                <a:ext uri="{FF2B5EF4-FFF2-40B4-BE49-F238E27FC236}">
                  <a16:creationId xmlns:a16="http://schemas.microsoft.com/office/drawing/2014/main" id="{86AF4A01-06CF-4677-80FE-3D6D21278021}"/>
                </a:ext>
              </a:extLst>
            </p:cNvPr>
            <p:cNvSpPr/>
            <p:nvPr/>
          </p:nvSpPr>
          <p:spPr>
            <a:xfrm>
              <a:off x="3845493" y="2486374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5" name="Oval 574">
              <a:extLst>
                <a:ext uri="{FF2B5EF4-FFF2-40B4-BE49-F238E27FC236}">
                  <a16:creationId xmlns:a16="http://schemas.microsoft.com/office/drawing/2014/main" id="{66D79C5D-B162-48C6-94C4-F0077CE67C09}"/>
                </a:ext>
              </a:extLst>
            </p:cNvPr>
            <p:cNvSpPr/>
            <p:nvPr/>
          </p:nvSpPr>
          <p:spPr>
            <a:xfrm>
              <a:off x="3875535" y="2693488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59AB0F76-5678-44F3-A737-80D72EA50EEE}"/>
                </a:ext>
              </a:extLst>
            </p:cNvPr>
            <p:cNvSpPr/>
            <p:nvPr/>
          </p:nvSpPr>
          <p:spPr>
            <a:xfrm>
              <a:off x="3972806" y="2544969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7" name="Oval 576">
              <a:extLst>
                <a:ext uri="{FF2B5EF4-FFF2-40B4-BE49-F238E27FC236}">
                  <a16:creationId xmlns:a16="http://schemas.microsoft.com/office/drawing/2014/main" id="{E2DEB4A3-C102-4980-A52A-EB58C2BF4ED7}"/>
                </a:ext>
              </a:extLst>
            </p:cNvPr>
            <p:cNvSpPr/>
            <p:nvPr/>
          </p:nvSpPr>
          <p:spPr>
            <a:xfrm>
              <a:off x="3946844" y="2695882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8" name="Oval 577">
              <a:extLst>
                <a:ext uri="{FF2B5EF4-FFF2-40B4-BE49-F238E27FC236}">
                  <a16:creationId xmlns:a16="http://schemas.microsoft.com/office/drawing/2014/main" id="{F4A6D808-425F-4EB0-93D8-CF15B529D3D6}"/>
                </a:ext>
              </a:extLst>
            </p:cNvPr>
            <p:cNvSpPr/>
            <p:nvPr/>
          </p:nvSpPr>
          <p:spPr>
            <a:xfrm>
              <a:off x="3980512" y="2635265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79" name="Oval 578">
              <a:extLst>
                <a:ext uri="{FF2B5EF4-FFF2-40B4-BE49-F238E27FC236}">
                  <a16:creationId xmlns:a16="http://schemas.microsoft.com/office/drawing/2014/main" id="{7421BDE1-B177-4D8F-8A03-D93FED0731BA}"/>
                </a:ext>
              </a:extLst>
            </p:cNvPr>
            <p:cNvSpPr/>
            <p:nvPr/>
          </p:nvSpPr>
          <p:spPr>
            <a:xfrm>
              <a:off x="3534199" y="274775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0" name="Oval 579">
              <a:extLst>
                <a:ext uri="{FF2B5EF4-FFF2-40B4-BE49-F238E27FC236}">
                  <a16:creationId xmlns:a16="http://schemas.microsoft.com/office/drawing/2014/main" id="{2CD2F2B6-9D50-4235-AC13-004C84832038}"/>
                </a:ext>
              </a:extLst>
            </p:cNvPr>
            <p:cNvSpPr/>
            <p:nvPr/>
          </p:nvSpPr>
          <p:spPr>
            <a:xfrm>
              <a:off x="3648606" y="2781050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1" name="Oval 580">
              <a:extLst>
                <a:ext uri="{FF2B5EF4-FFF2-40B4-BE49-F238E27FC236}">
                  <a16:creationId xmlns:a16="http://schemas.microsoft.com/office/drawing/2014/main" id="{F87B10DF-0BA9-4997-A10E-DB961DCEBC87}"/>
                </a:ext>
              </a:extLst>
            </p:cNvPr>
            <p:cNvSpPr/>
            <p:nvPr/>
          </p:nvSpPr>
          <p:spPr>
            <a:xfrm>
              <a:off x="3534199" y="2825645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2" name="Oval 581">
              <a:extLst>
                <a:ext uri="{FF2B5EF4-FFF2-40B4-BE49-F238E27FC236}">
                  <a16:creationId xmlns:a16="http://schemas.microsoft.com/office/drawing/2014/main" id="{A93D24C0-DBB0-4C06-AE75-4CA18FC27CE1}"/>
                </a:ext>
              </a:extLst>
            </p:cNvPr>
            <p:cNvSpPr/>
            <p:nvPr/>
          </p:nvSpPr>
          <p:spPr>
            <a:xfrm>
              <a:off x="3600571" y="2712668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3" name="Oval 582">
              <a:extLst>
                <a:ext uri="{FF2B5EF4-FFF2-40B4-BE49-F238E27FC236}">
                  <a16:creationId xmlns:a16="http://schemas.microsoft.com/office/drawing/2014/main" id="{7C639B96-90A3-42D7-A09A-96CFBB6EE0DB}"/>
                </a:ext>
              </a:extLst>
            </p:cNvPr>
            <p:cNvSpPr/>
            <p:nvPr/>
          </p:nvSpPr>
          <p:spPr>
            <a:xfrm>
              <a:off x="3570195" y="2788236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4" name="Oval 583">
              <a:extLst>
                <a:ext uri="{FF2B5EF4-FFF2-40B4-BE49-F238E27FC236}">
                  <a16:creationId xmlns:a16="http://schemas.microsoft.com/office/drawing/2014/main" id="{39C3E251-686B-47F8-B44C-2B66BCDCF643}"/>
                </a:ext>
              </a:extLst>
            </p:cNvPr>
            <p:cNvSpPr/>
            <p:nvPr/>
          </p:nvSpPr>
          <p:spPr>
            <a:xfrm>
              <a:off x="3648606" y="2638060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5" name="Oval 584">
              <a:extLst>
                <a:ext uri="{FF2B5EF4-FFF2-40B4-BE49-F238E27FC236}">
                  <a16:creationId xmlns:a16="http://schemas.microsoft.com/office/drawing/2014/main" id="{487426B2-F119-416E-81F6-444CBF741507}"/>
                </a:ext>
              </a:extLst>
            </p:cNvPr>
            <p:cNvSpPr/>
            <p:nvPr/>
          </p:nvSpPr>
          <p:spPr>
            <a:xfrm>
              <a:off x="3661512" y="2723966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6" name="Oval 585">
              <a:extLst>
                <a:ext uri="{FF2B5EF4-FFF2-40B4-BE49-F238E27FC236}">
                  <a16:creationId xmlns:a16="http://schemas.microsoft.com/office/drawing/2014/main" id="{3D596DE4-B855-4809-976D-934DD3BE2739}"/>
                </a:ext>
              </a:extLst>
            </p:cNvPr>
            <p:cNvSpPr/>
            <p:nvPr/>
          </p:nvSpPr>
          <p:spPr>
            <a:xfrm>
              <a:off x="3539608" y="2682616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7" name="Oval 586">
              <a:extLst>
                <a:ext uri="{FF2B5EF4-FFF2-40B4-BE49-F238E27FC236}">
                  <a16:creationId xmlns:a16="http://schemas.microsoft.com/office/drawing/2014/main" id="{64939CC2-8CE4-477E-80BF-22FF758677D2}"/>
                </a:ext>
              </a:extLst>
            </p:cNvPr>
            <p:cNvSpPr/>
            <p:nvPr/>
          </p:nvSpPr>
          <p:spPr>
            <a:xfrm>
              <a:off x="3575383" y="2623595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8" name="Oval 587">
              <a:extLst>
                <a:ext uri="{FF2B5EF4-FFF2-40B4-BE49-F238E27FC236}">
                  <a16:creationId xmlns:a16="http://schemas.microsoft.com/office/drawing/2014/main" id="{D5D27FAB-F079-439A-BDD9-6F3A039223D9}"/>
                </a:ext>
              </a:extLst>
            </p:cNvPr>
            <p:cNvSpPr/>
            <p:nvPr/>
          </p:nvSpPr>
          <p:spPr>
            <a:xfrm>
              <a:off x="3605426" y="2830708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89" name="Oval 588">
              <a:extLst>
                <a:ext uri="{FF2B5EF4-FFF2-40B4-BE49-F238E27FC236}">
                  <a16:creationId xmlns:a16="http://schemas.microsoft.com/office/drawing/2014/main" id="{5E71BB42-6077-430F-9125-CACE6C1CC301}"/>
                </a:ext>
              </a:extLst>
            </p:cNvPr>
            <p:cNvSpPr/>
            <p:nvPr/>
          </p:nvSpPr>
          <p:spPr>
            <a:xfrm>
              <a:off x="3702697" y="2682190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0" name="Oval 589">
              <a:extLst>
                <a:ext uri="{FF2B5EF4-FFF2-40B4-BE49-F238E27FC236}">
                  <a16:creationId xmlns:a16="http://schemas.microsoft.com/office/drawing/2014/main" id="{EAB9F608-52AE-4C63-A0C3-E2B7AEB536B8}"/>
                </a:ext>
              </a:extLst>
            </p:cNvPr>
            <p:cNvSpPr/>
            <p:nvPr/>
          </p:nvSpPr>
          <p:spPr>
            <a:xfrm>
              <a:off x="3676735" y="2833102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1" name="Oval 590">
              <a:extLst>
                <a:ext uri="{FF2B5EF4-FFF2-40B4-BE49-F238E27FC236}">
                  <a16:creationId xmlns:a16="http://schemas.microsoft.com/office/drawing/2014/main" id="{2B28984B-8DB5-4E22-A5D1-34F71B608527}"/>
                </a:ext>
              </a:extLst>
            </p:cNvPr>
            <p:cNvSpPr/>
            <p:nvPr/>
          </p:nvSpPr>
          <p:spPr>
            <a:xfrm>
              <a:off x="3710403" y="2772486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2" name="Oval 591">
              <a:extLst>
                <a:ext uri="{FF2B5EF4-FFF2-40B4-BE49-F238E27FC236}">
                  <a16:creationId xmlns:a16="http://schemas.microsoft.com/office/drawing/2014/main" id="{90BC3C32-22EF-4F01-9651-485702A8D54B}"/>
                </a:ext>
              </a:extLst>
            </p:cNvPr>
            <p:cNvSpPr/>
            <p:nvPr/>
          </p:nvSpPr>
          <p:spPr>
            <a:xfrm>
              <a:off x="3763672" y="2866334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3" name="Oval 592">
              <a:extLst>
                <a:ext uri="{FF2B5EF4-FFF2-40B4-BE49-F238E27FC236}">
                  <a16:creationId xmlns:a16="http://schemas.microsoft.com/office/drawing/2014/main" id="{2AE9F1DE-227F-4603-9D35-3E952273B4E1}"/>
                </a:ext>
              </a:extLst>
            </p:cNvPr>
            <p:cNvSpPr/>
            <p:nvPr/>
          </p:nvSpPr>
          <p:spPr>
            <a:xfrm>
              <a:off x="3878078" y="2899633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4" name="Oval 593">
              <a:extLst>
                <a:ext uri="{FF2B5EF4-FFF2-40B4-BE49-F238E27FC236}">
                  <a16:creationId xmlns:a16="http://schemas.microsoft.com/office/drawing/2014/main" id="{4CE3B1D3-ABA7-4427-B120-A88566010D84}"/>
                </a:ext>
              </a:extLst>
            </p:cNvPr>
            <p:cNvSpPr/>
            <p:nvPr/>
          </p:nvSpPr>
          <p:spPr>
            <a:xfrm>
              <a:off x="3763672" y="2944228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5" name="Oval 594">
              <a:extLst>
                <a:ext uri="{FF2B5EF4-FFF2-40B4-BE49-F238E27FC236}">
                  <a16:creationId xmlns:a16="http://schemas.microsoft.com/office/drawing/2014/main" id="{41634291-BD08-4136-9619-FC9EC2C65C8B}"/>
                </a:ext>
              </a:extLst>
            </p:cNvPr>
            <p:cNvSpPr/>
            <p:nvPr/>
          </p:nvSpPr>
          <p:spPr>
            <a:xfrm>
              <a:off x="3830044" y="283125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6" name="Oval 595">
              <a:extLst>
                <a:ext uri="{FF2B5EF4-FFF2-40B4-BE49-F238E27FC236}">
                  <a16:creationId xmlns:a16="http://schemas.microsoft.com/office/drawing/2014/main" id="{51EC2EF1-5E00-4C1F-8DDD-670AEA90041C}"/>
                </a:ext>
              </a:extLst>
            </p:cNvPr>
            <p:cNvSpPr/>
            <p:nvPr/>
          </p:nvSpPr>
          <p:spPr>
            <a:xfrm>
              <a:off x="3799668" y="2906819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7" name="Oval 596">
              <a:extLst>
                <a:ext uri="{FF2B5EF4-FFF2-40B4-BE49-F238E27FC236}">
                  <a16:creationId xmlns:a16="http://schemas.microsoft.com/office/drawing/2014/main" id="{B2BE33D9-896E-4B8E-BD33-1842EC6A89EE}"/>
                </a:ext>
              </a:extLst>
            </p:cNvPr>
            <p:cNvSpPr/>
            <p:nvPr/>
          </p:nvSpPr>
          <p:spPr>
            <a:xfrm>
              <a:off x="3878078" y="2756643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8" name="Oval 597">
              <a:extLst>
                <a:ext uri="{FF2B5EF4-FFF2-40B4-BE49-F238E27FC236}">
                  <a16:creationId xmlns:a16="http://schemas.microsoft.com/office/drawing/2014/main" id="{313C5FDB-3DF5-406E-80D9-A97ABBDEA5A4}"/>
                </a:ext>
              </a:extLst>
            </p:cNvPr>
            <p:cNvSpPr/>
            <p:nvPr/>
          </p:nvSpPr>
          <p:spPr>
            <a:xfrm>
              <a:off x="3890985" y="2842549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99" name="Oval 598">
              <a:extLst>
                <a:ext uri="{FF2B5EF4-FFF2-40B4-BE49-F238E27FC236}">
                  <a16:creationId xmlns:a16="http://schemas.microsoft.com/office/drawing/2014/main" id="{7F20066D-22D4-432C-99C8-2DBA0EDE43A6}"/>
                </a:ext>
              </a:extLst>
            </p:cNvPr>
            <p:cNvSpPr/>
            <p:nvPr/>
          </p:nvSpPr>
          <p:spPr>
            <a:xfrm>
              <a:off x="3769080" y="2801199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0" name="Oval 599">
              <a:extLst>
                <a:ext uri="{FF2B5EF4-FFF2-40B4-BE49-F238E27FC236}">
                  <a16:creationId xmlns:a16="http://schemas.microsoft.com/office/drawing/2014/main" id="{9BC7E2D3-A768-45B6-A7F3-9465C0F4FFE9}"/>
                </a:ext>
              </a:extLst>
            </p:cNvPr>
            <p:cNvSpPr/>
            <p:nvPr/>
          </p:nvSpPr>
          <p:spPr>
            <a:xfrm>
              <a:off x="3804856" y="2742178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1" name="Oval 600">
              <a:extLst>
                <a:ext uri="{FF2B5EF4-FFF2-40B4-BE49-F238E27FC236}">
                  <a16:creationId xmlns:a16="http://schemas.microsoft.com/office/drawing/2014/main" id="{5C883E78-FFE2-4BE7-AF4B-07344C381151}"/>
                </a:ext>
              </a:extLst>
            </p:cNvPr>
            <p:cNvSpPr/>
            <p:nvPr/>
          </p:nvSpPr>
          <p:spPr>
            <a:xfrm>
              <a:off x="3880896" y="2957250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2" name="Oval 601">
              <a:extLst>
                <a:ext uri="{FF2B5EF4-FFF2-40B4-BE49-F238E27FC236}">
                  <a16:creationId xmlns:a16="http://schemas.microsoft.com/office/drawing/2014/main" id="{38A51FDA-4CC2-4495-AFBB-5044A7590C78}"/>
                </a:ext>
              </a:extLst>
            </p:cNvPr>
            <p:cNvSpPr/>
            <p:nvPr/>
          </p:nvSpPr>
          <p:spPr>
            <a:xfrm>
              <a:off x="3933150" y="277433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3" name="Oval 602">
              <a:extLst>
                <a:ext uri="{FF2B5EF4-FFF2-40B4-BE49-F238E27FC236}">
                  <a16:creationId xmlns:a16="http://schemas.microsoft.com/office/drawing/2014/main" id="{CE71A3E5-477B-4F92-8361-04702A77A536}"/>
                </a:ext>
              </a:extLst>
            </p:cNvPr>
            <p:cNvSpPr/>
            <p:nvPr/>
          </p:nvSpPr>
          <p:spPr>
            <a:xfrm>
              <a:off x="3703302" y="2905637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4" name="Oval 603">
              <a:extLst>
                <a:ext uri="{FF2B5EF4-FFF2-40B4-BE49-F238E27FC236}">
                  <a16:creationId xmlns:a16="http://schemas.microsoft.com/office/drawing/2014/main" id="{21CD2699-C8FB-4B1A-8972-0E1FF37EA9E3}"/>
                </a:ext>
              </a:extLst>
            </p:cNvPr>
            <p:cNvSpPr/>
            <p:nvPr/>
          </p:nvSpPr>
          <p:spPr>
            <a:xfrm>
              <a:off x="3939876" y="2891069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5" name="Oval 604">
              <a:extLst>
                <a:ext uri="{FF2B5EF4-FFF2-40B4-BE49-F238E27FC236}">
                  <a16:creationId xmlns:a16="http://schemas.microsoft.com/office/drawing/2014/main" id="{BF593CF0-CE9E-478D-824E-6E5490CE77EA}"/>
                </a:ext>
              </a:extLst>
            </p:cNvPr>
            <p:cNvSpPr/>
            <p:nvPr/>
          </p:nvSpPr>
          <p:spPr>
            <a:xfrm>
              <a:off x="4000315" y="2798116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6" name="Oval 605">
              <a:extLst>
                <a:ext uri="{FF2B5EF4-FFF2-40B4-BE49-F238E27FC236}">
                  <a16:creationId xmlns:a16="http://schemas.microsoft.com/office/drawing/2014/main" id="{0E2EA1A3-8849-4D09-AB4D-A9EE8447090F}"/>
                </a:ext>
              </a:extLst>
            </p:cNvPr>
            <p:cNvSpPr/>
            <p:nvPr/>
          </p:nvSpPr>
          <p:spPr>
            <a:xfrm>
              <a:off x="4114722" y="2831415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7" name="Oval 606">
              <a:extLst>
                <a:ext uri="{FF2B5EF4-FFF2-40B4-BE49-F238E27FC236}">
                  <a16:creationId xmlns:a16="http://schemas.microsoft.com/office/drawing/2014/main" id="{00CF6A7F-F0CF-4F24-82D3-3F8CC977DA9F}"/>
                </a:ext>
              </a:extLst>
            </p:cNvPr>
            <p:cNvSpPr/>
            <p:nvPr/>
          </p:nvSpPr>
          <p:spPr>
            <a:xfrm>
              <a:off x="4000315" y="2876010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8" name="Oval 607">
              <a:extLst>
                <a:ext uri="{FF2B5EF4-FFF2-40B4-BE49-F238E27FC236}">
                  <a16:creationId xmlns:a16="http://schemas.microsoft.com/office/drawing/2014/main" id="{755AB61D-8664-4091-A5A3-7B4B7FE7988C}"/>
                </a:ext>
              </a:extLst>
            </p:cNvPr>
            <p:cNvSpPr/>
            <p:nvPr/>
          </p:nvSpPr>
          <p:spPr>
            <a:xfrm>
              <a:off x="4066687" y="2763033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9" name="Oval 608">
              <a:extLst>
                <a:ext uri="{FF2B5EF4-FFF2-40B4-BE49-F238E27FC236}">
                  <a16:creationId xmlns:a16="http://schemas.microsoft.com/office/drawing/2014/main" id="{2AD29601-D821-431B-85B9-55BDAC6EE8A5}"/>
                </a:ext>
              </a:extLst>
            </p:cNvPr>
            <p:cNvSpPr/>
            <p:nvPr/>
          </p:nvSpPr>
          <p:spPr>
            <a:xfrm>
              <a:off x="4036311" y="283860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0" name="Oval 609">
              <a:extLst>
                <a:ext uri="{FF2B5EF4-FFF2-40B4-BE49-F238E27FC236}">
                  <a16:creationId xmlns:a16="http://schemas.microsoft.com/office/drawing/2014/main" id="{74C9373C-95BC-4601-8EC5-8184A732FE60}"/>
                </a:ext>
              </a:extLst>
            </p:cNvPr>
            <p:cNvSpPr/>
            <p:nvPr/>
          </p:nvSpPr>
          <p:spPr>
            <a:xfrm>
              <a:off x="4087446" y="2704438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1" name="Oval 610">
              <a:extLst>
                <a:ext uri="{FF2B5EF4-FFF2-40B4-BE49-F238E27FC236}">
                  <a16:creationId xmlns:a16="http://schemas.microsoft.com/office/drawing/2014/main" id="{138CC9B0-8E7A-4D6B-AD49-0A453171EBF4}"/>
                </a:ext>
              </a:extLst>
            </p:cNvPr>
            <p:cNvSpPr/>
            <p:nvPr/>
          </p:nvSpPr>
          <p:spPr>
            <a:xfrm>
              <a:off x="4127629" y="277433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2" name="Oval 611">
              <a:extLst>
                <a:ext uri="{FF2B5EF4-FFF2-40B4-BE49-F238E27FC236}">
                  <a16:creationId xmlns:a16="http://schemas.microsoft.com/office/drawing/2014/main" id="{B6652148-1EA9-467C-BFFC-B3398960EDDD}"/>
                </a:ext>
              </a:extLst>
            </p:cNvPr>
            <p:cNvSpPr/>
            <p:nvPr/>
          </p:nvSpPr>
          <p:spPr>
            <a:xfrm>
              <a:off x="4005724" y="273298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3" name="Oval 612">
              <a:extLst>
                <a:ext uri="{FF2B5EF4-FFF2-40B4-BE49-F238E27FC236}">
                  <a16:creationId xmlns:a16="http://schemas.microsoft.com/office/drawing/2014/main" id="{BD6B4297-EDDF-4D47-923C-261375274E80}"/>
                </a:ext>
              </a:extLst>
            </p:cNvPr>
            <p:cNvSpPr/>
            <p:nvPr/>
          </p:nvSpPr>
          <p:spPr>
            <a:xfrm>
              <a:off x="4041500" y="2673960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4" name="Oval 613">
              <a:extLst>
                <a:ext uri="{FF2B5EF4-FFF2-40B4-BE49-F238E27FC236}">
                  <a16:creationId xmlns:a16="http://schemas.microsoft.com/office/drawing/2014/main" id="{866633D0-34F9-4F56-A6C3-C08708E552DF}"/>
                </a:ext>
              </a:extLst>
            </p:cNvPr>
            <p:cNvSpPr/>
            <p:nvPr/>
          </p:nvSpPr>
          <p:spPr>
            <a:xfrm>
              <a:off x="4071542" y="2881073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5" name="Oval 614">
              <a:extLst>
                <a:ext uri="{FF2B5EF4-FFF2-40B4-BE49-F238E27FC236}">
                  <a16:creationId xmlns:a16="http://schemas.microsoft.com/office/drawing/2014/main" id="{7E0ECD9E-C8DD-42EE-AC56-C8188D49800B}"/>
                </a:ext>
              </a:extLst>
            </p:cNvPr>
            <p:cNvSpPr/>
            <p:nvPr/>
          </p:nvSpPr>
          <p:spPr>
            <a:xfrm>
              <a:off x="4168813" y="2732555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6" name="Oval 615">
              <a:extLst>
                <a:ext uri="{FF2B5EF4-FFF2-40B4-BE49-F238E27FC236}">
                  <a16:creationId xmlns:a16="http://schemas.microsoft.com/office/drawing/2014/main" id="{3C0C89A5-0088-49CC-A807-DF974F148B8A}"/>
                </a:ext>
              </a:extLst>
            </p:cNvPr>
            <p:cNvSpPr/>
            <p:nvPr/>
          </p:nvSpPr>
          <p:spPr>
            <a:xfrm>
              <a:off x="4142851" y="2883467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7" name="Oval 616">
              <a:extLst>
                <a:ext uri="{FF2B5EF4-FFF2-40B4-BE49-F238E27FC236}">
                  <a16:creationId xmlns:a16="http://schemas.microsoft.com/office/drawing/2014/main" id="{D84C7501-3BDE-4F08-8977-E11CCC9B6EA8}"/>
                </a:ext>
              </a:extLst>
            </p:cNvPr>
            <p:cNvSpPr/>
            <p:nvPr/>
          </p:nvSpPr>
          <p:spPr>
            <a:xfrm>
              <a:off x="4176519" y="282285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8" name="Oval 617">
              <a:extLst>
                <a:ext uri="{FF2B5EF4-FFF2-40B4-BE49-F238E27FC236}">
                  <a16:creationId xmlns:a16="http://schemas.microsoft.com/office/drawing/2014/main" id="{18533B21-6598-475E-AABF-8077055A5C00}"/>
                </a:ext>
              </a:extLst>
            </p:cNvPr>
            <p:cNvSpPr/>
            <p:nvPr/>
          </p:nvSpPr>
          <p:spPr>
            <a:xfrm>
              <a:off x="3607224" y="2482673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9" name="Oval 618">
              <a:extLst>
                <a:ext uri="{FF2B5EF4-FFF2-40B4-BE49-F238E27FC236}">
                  <a16:creationId xmlns:a16="http://schemas.microsoft.com/office/drawing/2014/main" id="{92A77326-03F1-4214-99A5-A82EB55686C9}"/>
                </a:ext>
              </a:extLst>
            </p:cNvPr>
            <p:cNvSpPr/>
            <p:nvPr/>
          </p:nvSpPr>
          <p:spPr>
            <a:xfrm>
              <a:off x="3721630" y="251597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0" name="Oval 619">
              <a:extLst>
                <a:ext uri="{FF2B5EF4-FFF2-40B4-BE49-F238E27FC236}">
                  <a16:creationId xmlns:a16="http://schemas.microsoft.com/office/drawing/2014/main" id="{81DC6EF9-AFDF-4A92-9C11-5F072775ADE7}"/>
                </a:ext>
              </a:extLst>
            </p:cNvPr>
            <p:cNvSpPr/>
            <p:nvPr/>
          </p:nvSpPr>
          <p:spPr>
            <a:xfrm>
              <a:off x="3607224" y="2560567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1" name="Oval 620">
              <a:extLst>
                <a:ext uri="{FF2B5EF4-FFF2-40B4-BE49-F238E27FC236}">
                  <a16:creationId xmlns:a16="http://schemas.microsoft.com/office/drawing/2014/main" id="{6343F873-6E74-4CEF-9E1A-3CAF86CBDBA6}"/>
                </a:ext>
              </a:extLst>
            </p:cNvPr>
            <p:cNvSpPr/>
            <p:nvPr/>
          </p:nvSpPr>
          <p:spPr>
            <a:xfrm>
              <a:off x="3673596" y="2447589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2" name="Oval 621">
              <a:extLst>
                <a:ext uri="{FF2B5EF4-FFF2-40B4-BE49-F238E27FC236}">
                  <a16:creationId xmlns:a16="http://schemas.microsoft.com/office/drawing/2014/main" id="{911CEB8F-E4D2-43D9-B901-E0B07CF5D570}"/>
                </a:ext>
              </a:extLst>
            </p:cNvPr>
            <p:cNvSpPr/>
            <p:nvPr/>
          </p:nvSpPr>
          <p:spPr>
            <a:xfrm>
              <a:off x="3643220" y="2523158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3" name="Oval 622">
              <a:extLst>
                <a:ext uri="{FF2B5EF4-FFF2-40B4-BE49-F238E27FC236}">
                  <a16:creationId xmlns:a16="http://schemas.microsoft.com/office/drawing/2014/main" id="{78C78AA0-C05C-4415-8FA7-A56213DB3ACD}"/>
                </a:ext>
              </a:extLst>
            </p:cNvPr>
            <p:cNvSpPr/>
            <p:nvPr/>
          </p:nvSpPr>
          <p:spPr>
            <a:xfrm>
              <a:off x="3721630" y="237298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4" name="Oval 623">
              <a:extLst>
                <a:ext uri="{FF2B5EF4-FFF2-40B4-BE49-F238E27FC236}">
                  <a16:creationId xmlns:a16="http://schemas.microsoft.com/office/drawing/2014/main" id="{328701A3-83B7-450D-99C0-D657BBCEC1EA}"/>
                </a:ext>
              </a:extLst>
            </p:cNvPr>
            <p:cNvSpPr/>
            <p:nvPr/>
          </p:nvSpPr>
          <p:spPr>
            <a:xfrm>
              <a:off x="3734537" y="2458887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5" name="Oval 624">
              <a:extLst>
                <a:ext uri="{FF2B5EF4-FFF2-40B4-BE49-F238E27FC236}">
                  <a16:creationId xmlns:a16="http://schemas.microsoft.com/office/drawing/2014/main" id="{A7A82274-C622-4CE8-846B-F54F3F576D5A}"/>
                </a:ext>
              </a:extLst>
            </p:cNvPr>
            <p:cNvSpPr/>
            <p:nvPr/>
          </p:nvSpPr>
          <p:spPr>
            <a:xfrm>
              <a:off x="3466460" y="274651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6" name="Oval 625">
              <a:extLst>
                <a:ext uri="{FF2B5EF4-FFF2-40B4-BE49-F238E27FC236}">
                  <a16:creationId xmlns:a16="http://schemas.microsoft.com/office/drawing/2014/main" id="{5E001A75-6210-4235-B715-660C89A86769}"/>
                </a:ext>
              </a:extLst>
            </p:cNvPr>
            <p:cNvSpPr/>
            <p:nvPr/>
          </p:nvSpPr>
          <p:spPr>
            <a:xfrm>
              <a:off x="3722874" y="2632957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7" name="Oval 626">
              <a:extLst>
                <a:ext uri="{FF2B5EF4-FFF2-40B4-BE49-F238E27FC236}">
                  <a16:creationId xmlns:a16="http://schemas.microsoft.com/office/drawing/2014/main" id="{9E1587AA-03B3-49BB-814F-ACC8114AADCB}"/>
                </a:ext>
              </a:extLst>
            </p:cNvPr>
            <p:cNvSpPr/>
            <p:nvPr/>
          </p:nvSpPr>
          <p:spPr>
            <a:xfrm>
              <a:off x="3678450" y="2565630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8" name="Oval 627">
              <a:extLst>
                <a:ext uri="{FF2B5EF4-FFF2-40B4-BE49-F238E27FC236}">
                  <a16:creationId xmlns:a16="http://schemas.microsoft.com/office/drawing/2014/main" id="{F9C411A9-74A1-4AD9-A5E8-524D438C58C8}"/>
                </a:ext>
              </a:extLst>
            </p:cNvPr>
            <p:cNvSpPr/>
            <p:nvPr/>
          </p:nvSpPr>
          <p:spPr>
            <a:xfrm>
              <a:off x="3775721" y="241711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29" name="Oval 628">
              <a:extLst>
                <a:ext uri="{FF2B5EF4-FFF2-40B4-BE49-F238E27FC236}">
                  <a16:creationId xmlns:a16="http://schemas.microsoft.com/office/drawing/2014/main" id="{0A342D3A-2484-4FD4-957F-A8306943FC20}"/>
                </a:ext>
              </a:extLst>
            </p:cNvPr>
            <p:cNvSpPr/>
            <p:nvPr/>
          </p:nvSpPr>
          <p:spPr>
            <a:xfrm>
              <a:off x="3749759" y="2568024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0" name="Oval 629">
              <a:extLst>
                <a:ext uri="{FF2B5EF4-FFF2-40B4-BE49-F238E27FC236}">
                  <a16:creationId xmlns:a16="http://schemas.microsoft.com/office/drawing/2014/main" id="{779DA8BE-562A-48B6-9E3D-019C69461372}"/>
                </a:ext>
              </a:extLst>
            </p:cNvPr>
            <p:cNvSpPr/>
            <p:nvPr/>
          </p:nvSpPr>
          <p:spPr>
            <a:xfrm>
              <a:off x="3783427" y="2507407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1" name="Oval 630">
              <a:extLst>
                <a:ext uri="{FF2B5EF4-FFF2-40B4-BE49-F238E27FC236}">
                  <a16:creationId xmlns:a16="http://schemas.microsoft.com/office/drawing/2014/main" id="{FCB5A77B-6288-41CF-A982-243507C7CD7F}"/>
                </a:ext>
              </a:extLst>
            </p:cNvPr>
            <p:cNvSpPr/>
            <p:nvPr/>
          </p:nvSpPr>
          <p:spPr>
            <a:xfrm>
              <a:off x="3819940" y="2360207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2" name="Oval 631">
              <a:extLst>
                <a:ext uri="{FF2B5EF4-FFF2-40B4-BE49-F238E27FC236}">
                  <a16:creationId xmlns:a16="http://schemas.microsoft.com/office/drawing/2014/main" id="{0EF09F5F-6D12-4E62-8DA3-CE25F0E69F40}"/>
                </a:ext>
              </a:extLst>
            </p:cNvPr>
            <p:cNvSpPr/>
            <p:nvPr/>
          </p:nvSpPr>
          <p:spPr>
            <a:xfrm>
              <a:off x="3934347" y="2393506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3" name="Oval 632">
              <a:extLst>
                <a:ext uri="{FF2B5EF4-FFF2-40B4-BE49-F238E27FC236}">
                  <a16:creationId xmlns:a16="http://schemas.microsoft.com/office/drawing/2014/main" id="{91FE897C-543B-4006-9802-383AEBE13BB0}"/>
                </a:ext>
              </a:extLst>
            </p:cNvPr>
            <p:cNvSpPr/>
            <p:nvPr/>
          </p:nvSpPr>
          <p:spPr>
            <a:xfrm>
              <a:off x="3819940" y="243810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4" name="Oval 633">
              <a:extLst>
                <a:ext uri="{FF2B5EF4-FFF2-40B4-BE49-F238E27FC236}">
                  <a16:creationId xmlns:a16="http://schemas.microsoft.com/office/drawing/2014/main" id="{DBBB93F3-E64D-4F26-B180-C7A154E80716}"/>
                </a:ext>
              </a:extLst>
            </p:cNvPr>
            <p:cNvSpPr/>
            <p:nvPr/>
          </p:nvSpPr>
          <p:spPr>
            <a:xfrm>
              <a:off x="3886312" y="2325124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5" name="Oval 634">
              <a:extLst>
                <a:ext uri="{FF2B5EF4-FFF2-40B4-BE49-F238E27FC236}">
                  <a16:creationId xmlns:a16="http://schemas.microsoft.com/office/drawing/2014/main" id="{51DE3A32-7A64-40CC-9BCD-2DCF1EABA368}"/>
                </a:ext>
              </a:extLst>
            </p:cNvPr>
            <p:cNvSpPr/>
            <p:nvPr/>
          </p:nvSpPr>
          <p:spPr>
            <a:xfrm>
              <a:off x="4065280" y="2629296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6" name="Oval 635">
              <a:extLst>
                <a:ext uri="{FF2B5EF4-FFF2-40B4-BE49-F238E27FC236}">
                  <a16:creationId xmlns:a16="http://schemas.microsoft.com/office/drawing/2014/main" id="{DF1CD6C8-318E-4604-875D-8F136A0C3183}"/>
                </a:ext>
              </a:extLst>
            </p:cNvPr>
            <p:cNvSpPr/>
            <p:nvPr/>
          </p:nvSpPr>
          <p:spPr>
            <a:xfrm>
              <a:off x="3748691" y="2725130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7" name="Oval 636">
              <a:extLst>
                <a:ext uri="{FF2B5EF4-FFF2-40B4-BE49-F238E27FC236}">
                  <a16:creationId xmlns:a16="http://schemas.microsoft.com/office/drawing/2014/main" id="{BED3070B-2B99-405C-B2B0-70BD010663F9}"/>
                </a:ext>
              </a:extLst>
            </p:cNvPr>
            <p:cNvSpPr/>
            <p:nvPr/>
          </p:nvSpPr>
          <p:spPr>
            <a:xfrm>
              <a:off x="4014217" y="2576595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8" name="Oval 637">
              <a:extLst>
                <a:ext uri="{FF2B5EF4-FFF2-40B4-BE49-F238E27FC236}">
                  <a16:creationId xmlns:a16="http://schemas.microsoft.com/office/drawing/2014/main" id="{74E0410A-79C3-497C-BFDC-D9BB0A50507C}"/>
                </a:ext>
              </a:extLst>
            </p:cNvPr>
            <p:cNvSpPr/>
            <p:nvPr/>
          </p:nvSpPr>
          <p:spPr>
            <a:xfrm>
              <a:off x="3825348" y="2295072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9" name="Oval 638">
              <a:extLst>
                <a:ext uri="{FF2B5EF4-FFF2-40B4-BE49-F238E27FC236}">
                  <a16:creationId xmlns:a16="http://schemas.microsoft.com/office/drawing/2014/main" id="{D093E9ED-6EF0-4801-A428-8A9DE0FCCF83}"/>
                </a:ext>
              </a:extLst>
            </p:cNvPr>
            <p:cNvSpPr/>
            <p:nvPr/>
          </p:nvSpPr>
          <p:spPr>
            <a:xfrm>
              <a:off x="3891166" y="2443164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0" name="Oval 639">
              <a:extLst>
                <a:ext uri="{FF2B5EF4-FFF2-40B4-BE49-F238E27FC236}">
                  <a16:creationId xmlns:a16="http://schemas.microsoft.com/office/drawing/2014/main" id="{7DDE1BA6-D27C-46CF-84C1-5F5BE17CD98D}"/>
                </a:ext>
              </a:extLst>
            </p:cNvPr>
            <p:cNvSpPr/>
            <p:nvPr/>
          </p:nvSpPr>
          <p:spPr>
            <a:xfrm>
              <a:off x="3575602" y="2911681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1" name="Oval 640">
              <a:extLst>
                <a:ext uri="{FF2B5EF4-FFF2-40B4-BE49-F238E27FC236}">
                  <a16:creationId xmlns:a16="http://schemas.microsoft.com/office/drawing/2014/main" id="{01AB04F4-EF57-4D3C-8B1D-567CC9637422}"/>
                </a:ext>
              </a:extLst>
            </p:cNvPr>
            <p:cNvSpPr/>
            <p:nvPr/>
          </p:nvSpPr>
          <p:spPr>
            <a:xfrm>
              <a:off x="3986502" y="2484439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2" name="Oval 641">
              <a:extLst>
                <a:ext uri="{FF2B5EF4-FFF2-40B4-BE49-F238E27FC236}">
                  <a16:creationId xmlns:a16="http://schemas.microsoft.com/office/drawing/2014/main" id="{3A04F903-112D-440E-80B0-D1AB3C4740FF}"/>
                </a:ext>
              </a:extLst>
            </p:cNvPr>
            <p:cNvSpPr/>
            <p:nvPr/>
          </p:nvSpPr>
          <p:spPr>
            <a:xfrm>
              <a:off x="3650292" y="2952025"/>
              <a:ext cx="60956" cy="60956"/>
            </a:xfrm>
            <a:prstGeom prst="ellipse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43" name="Group 642">
            <a:extLst>
              <a:ext uri="{FF2B5EF4-FFF2-40B4-BE49-F238E27FC236}">
                <a16:creationId xmlns:a16="http://schemas.microsoft.com/office/drawing/2014/main" id="{AD2F7C51-2507-430D-AC90-90E8BC213022}"/>
              </a:ext>
            </a:extLst>
          </p:cNvPr>
          <p:cNvGrpSpPr/>
          <p:nvPr/>
        </p:nvGrpSpPr>
        <p:grpSpPr>
          <a:xfrm>
            <a:off x="570136" y="623569"/>
            <a:ext cx="1544258" cy="1794310"/>
            <a:chOff x="9040519" y="5076261"/>
            <a:chExt cx="1379989" cy="1603442"/>
          </a:xfrm>
        </p:grpSpPr>
        <p:sp>
          <p:nvSpPr>
            <p:cNvPr id="644" name="Cube 643">
              <a:extLst>
                <a:ext uri="{FF2B5EF4-FFF2-40B4-BE49-F238E27FC236}">
                  <a16:creationId xmlns:a16="http://schemas.microsoft.com/office/drawing/2014/main" id="{A60F8102-42EC-4C53-A673-5BBF42FCB9EE}"/>
                </a:ext>
              </a:extLst>
            </p:cNvPr>
            <p:cNvSpPr/>
            <p:nvPr/>
          </p:nvSpPr>
          <p:spPr>
            <a:xfrm>
              <a:off x="9780357" y="5993828"/>
              <a:ext cx="640151" cy="685875"/>
            </a:xfrm>
            <a:prstGeom prst="cube">
              <a:avLst>
                <a:gd name="adj" fmla="val 26639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45" name="Rectangle 644">
              <a:extLst>
                <a:ext uri="{FF2B5EF4-FFF2-40B4-BE49-F238E27FC236}">
                  <a16:creationId xmlns:a16="http://schemas.microsoft.com/office/drawing/2014/main" id="{5293850D-175C-4AC4-8F39-07BCEC22E30A}"/>
                </a:ext>
              </a:extLst>
            </p:cNvPr>
            <p:cNvSpPr/>
            <p:nvPr/>
          </p:nvSpPr>
          <p:spPr>
            <a:xfrm>
              <a:off x="9040519" y="5076261"/>
              <a:ext cx="575526" cy="575524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20000"/>
                    <a:lumOff val="80000"/>
                    <a:shade val="30000"/>
                    <a:satMod val="115000"/>
                  </a:schemeClr>
                </a:gs>
                <a:gs pos="50000">
                  <a:schemeClr val="accent3">
                    <a:lumMod val="20000"/>
                    <a:lumOff val="80000"/>
                    <a:shade val="67500"/>
                    <a:satMod val="115000"/>
                  </a:schemeClr>
                </a:gs>
                <a:gs pos="100000">
                  <a:schemeClr val="accent3">
                    <a:lumMod val="20000"/>
                    <a:lumOff val="80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 w="0">
              <a:noFill/>
            </a:ln>
            <a:scene3d>
              <a:camera prst="isometricOffAxis1Top"/>
              <a:lightRig rig="threePt" dir="t"/>
            </a:scene3d>
            <a:sp3d contourW="12700">
              <a:bevelT w="603250" h="1270000" prst="angle"/>
              <a:contourClr>
                <a:schemeClr val="bg2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47" name="TextBox 646">
            <a:extLst>
              <a:ext uri="{FF2B5EF4-FFF2-40B4-BE49-F238E27FC236}">
                <a16:creationId xmlns:a16="http://schemas.microsoft.com/office/drawing/2014/main" id="{55AA5A14-286E-4087-ADCD-E8F92C4DF697}"/>
              </a:ext>
            </a:extLst>
          </p:cNvPr>
          <p:cNvSpPr txBox="1"/>
          <p:nvPr/>
        </p:nvSpPr>
        <p:spPr>
          <a:xfrm>
            <a:off x="3310312" y="6043964"/>
            <a:ext cx="5571376" cy="4616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http://wisionlab.cs.wisc.edu/project/bwc/</a:t>
            </a:r>
          </a:p>
        </p:txBody>
      </p:sp>
    </p:spTree>
    <p:extLst>
      <p:ext uri="{BB962C8B-B14F-4D97-AF65-F5344CB8AC3E}">
        <p14:creationId xmlns:p14="http://schemas.microsoft.com/office/powerpoint/2010/main" val="259117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17F4B-6DC5-46B5-916E-2ECA9CBC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3D Cameras</a:t>
            </a:r>
          </a:p>
        </p:txBody>
      </p: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DF9A3A67-DCED-49FD-BD11-A47CB3A5321F}"/>
              </a:ext>
            </a:extLst>
          </p:cNvPr>
          <p:cNvGrpSpPr/>
          <p:nvPr/>
        </p:nvGrpSpPr>
        <p:grpSpPr>
          <a:xfrm>
            <a:off x="5978143" y="2542272"/>
            <a:ext cx="1269865" cy="1401327"/>
            <a:chOff x="4906953" y="5288228"/>
            <a:chExt cx="1269865" cy="1401327"/>
          </a:xfrm>
        </p:grpSpPr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E577EA48-544F-4FEB-B64C-D0790125529B}"/>
                </a:ext>
              </a:extLst>
            </p:cNvPr>
            <p:cNvSpPr/>
            <p:nvPr/>
          </p:nvSpPr>
          <p:spPr>
            <a:xfrm>
              <a:off x="5463391" y="595367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45BD0278-8A48-44F0-8803-A222CF2251AA}"/>
                </a:ext>
              </a:extLst>
            </p:cNvPr>
            <p:cNvSpPr/>
            <p:nvPr/>
          </p:nvSpPr>
          <p:spPr>
            <a:xfrm>
              <a:off x="5651818" y="600851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3E97B44D-097B-486D-99E7-B76327B78D2B}"/>
                </a:ext>
              </a:extLst>
            </p:cNvPr>
            <p:cNvSpPr/>
            <p:nvPr/>
          </p:nvSpPr>
          <p:spPr>
            <a:xfrm>
              <a:off x="5463391" y="608196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59AD07D-FCE2-483C-983D-9A59EC297785}"/>
                </a:ext>
              </a:extLst>
            </p:cNvPr>
            <p:cNvSpPr/>
            <p:nvPr/>
          </p:nvSpPr>
          <p:spPr>
            <a:xfrm>
              <a:off x="5572706" y="589588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4A1420FF-46A4-4D68-825C-4C10B91F0C8C}"/>
                </a:ext>
              </a:extLst>
            </p:cNvPr>
            <p:cNvSpPr/>
            <p:nvPr/>
          </p:nvSpPr>
          <p:spPr>
            <a:xfrm>
              <a:off x="5522676" y="602034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26586FDC-2D3D-4C1E-BA6A-69FC891E54F5}"/>
                </a:ext>
              </a:extLst>
            </p:cNvPr>
            <p:cNvSpPr/>
            <p:nvPr/>
          </p:nvSpPr>
          <p:spPr>
            <a:xfrm>
              <a:off x="5651818" y="577300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3E8BA15-E253-49E0-8293-BB14C39127B0}"/>
                </a:ext>
              </a:extLst>
            </p:cNvPr>
            <p:cNvSpPr/>
            <p:nvPr/>
          </p:nvSpPr>
          <p:spPr>
            <a:xfrm>
              <a:off x="5673076" y="591449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15C69AA8-71CC-42C9-996C-BA0C1FE0DC24}"/>
                </a:ext>
              </a:extLst>
            </p:cNvPr>
            <p:cNvSpPr/>
            <p:nvPr/>
          </p:nvSpPr>
          <p:spPr>
            <a:xfrm>
              <a:off x="5472298" y="584639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9BC50300-649B-4C1D-96EA-A3633DEC7F2B}"/>
                </a:ext>
              </a:extLst>
            </p:cNvPr>
            <p:cNvSpPr/>
            <p:nvPr/>
          </p:nvSpPr>
          <p:spPr>
            <a:xfrm>
              <a:off x="5531221" y="574918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5483ABB6-6EA3-4A40-BFA4-3504413C84E5}"/>
                </a:ext>
              </a:extLst>
            </p:cNvPr>
            <p:cNvSpPr/>
            <p:nvPr/>
          </p:nvSpPr>
          <p:spPr>
            <a:xfrm>
              <a:off x="5580701" y="609030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B317BB9A-CA60-4DAF-A335-4E54F2226139}"/>
                </a:ext>
              </a:extLst>
            </p:cNvPr>
            <p:cNvSpPr/>
            <p:nvPr/>
          </p:nvSpPr>
          <p:spPr>
            <a:xfrm>
              <a:off x="5740908" y="584569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DB4F1ECE-2362-4DD4-88EA-FA349CB9C8D0}"/>
                </a:ext>
              </a:extLst>
            </p:cNvPr>
            <p:cNvSpPr/>
            <p:nvPr/>
          </p:nvSpPr>
          <p:spPr>
            <a:xfrm>
              <a:off x="5698148" y="609424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F862B89F-8138-4A4F-A45B-4015F8645731}"/>
                </a:ext>
              </a:extLst>
            </p:cNvPr>
            <p:cNvSpPr/>
            <p:nvPr/>
          </p:nvSpPr>
          <p:spPr>
            <a:xfrm>
              <a:off x="5753599" y="599440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A8C0CFCF-0DA6-47DF-8617-544D28B13759}"/>
                </a:ext>
              </a:extLst>
            </p:cNvPr>
            <p:cNvSpPr/>
            <p:nvPr/>
          </p:nvSpPr>
          <p:spPr>
            <a:xfrm>
              <a:off x="5018519" y="617967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9F63733A-4B29-401E-B831-B058DE4A7D4E}"/>
                </a:ext>
              </a:extLst>
            </p:cNvPr>
            <p:cNvSpPr/>
            <p:nvPr/>
          </p:nvSpPr>
          <p:spPr>
            <a:xfrm>
              <a:off x="5206948" y="623451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55412F92-1F2E-4DB0-B831-0F3F5B38A199}"/>
                </a:ext>
              </a:extLst>
            </p:cNvPr>
            <p:cNvSpPr/>
            <p:nvPr/>
          </p:nvSpPr>
          <p:spPr>
            <a:xfrm>
              <a:off x="5018519" y="630796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EC5B3B94-BF52-4E14-A97D-2AA0952DC763}"/>
                </a:ext>
              </a:extLst>
            </p:cNvPr>
            <p:cNvSpPr/>
            <p:nvPr/>
          </p:nvSpPr>
          <p:spPr>
            <a:xfrm>
              <a:off x="5127834" y="612189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4F918D47-D4F6-4D2F-8BBD-715B693A11BF}"/>
                </a:ext>
              </a:extLst>
            </p:cNvPr>
            <p:cNvSpPr/>
            <p:nvPr/>
          </p:nvSpPr>
          <p:spPr>
            <a:xfrm>
              <a:off x="5077805" y="624635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0D8334F2-3219-452D-AA42-FE4A34058707}"/>
                </a:ext>
              </a:extLst>
            </p:cNvPr>
            <p:cNvSpPr/>
            <p:nvPr/>
          </p:nvSpPr>
          <p:spPr>
            <a:xfrm>
              <a:off x="5206948" y="599901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1E65939A-63F0-427A-BD42-F6ED15103309}"/>
                </a:ext>
              </a:extLst>
            </p:cNvPr>
            <p:cNvSpPr/>
            <p:nvPr/>
          </p:nvSpPr>
          <p:spPr>
            <a:xfrm>
              <a:off x="5228204" y="614050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1B9E40D4-29AC-4D81-BB20-CE53B7B67910}"/>
                </a:ext>
              </a:extLst>
            </p:cNvPr>
            <p:cNvSpPr/>
            <p:nvPr/>
          </p:nvSpPr>
          <p:spPr>
            <a:xfrm>
              <a:off x="5027427" y="607239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51ADA7FC-CC81-483F-A6FF-F0DED41BC1BC}"/>
                </a:ext>
              </a:extLst>
            </p:cNvPr>
            <p:cNvSpPr/>
            <p:nvPr/>
          </p:nvSpPr>
          <p:spPr>
            <a:xfrm>
              <a:off x="5086350" y="597518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FCB5DB7E-AD38-4FD9-BC5F-C67722BCFE15}"/>
                </a:ext>
              </a:extLst>
            </p:cNvPr>
            <p:cNvSpPr/>
            <p:nvPr/>
          </p:nvSpPr>
          <p:spPr>
            <a:xfrm>
              <a:off x="5135830" y="631630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7B66F42A-E9C8-4695-97FC-ECCC123524CF}"/>
                </a:ext>
              </a:extLst>
            </p:cNvPr>
            <p:cNvSpPr/>
            <p:nvPr/>
          </p:nvSpPr>
          <p:spPr>
            <a:xfrm>
              <a:off x="5296036" y="607169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35884632-C91C-4906-83AF-682E5ECFDABC}"/>
                </a:ext>
              </a:extLst>
            </p:cNvPr>
            <p:cNvSpPr/>
            <p:nvPr/>
          </p:nvSpPr>
          <p:spPr>
            <a:xfrm>
              <a:off x="5253277" y="632024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ACB4CD23-C88B-427A-AABD-BFD6D0EBF3BB}"/>
                </a:ext>
              </a:extLst>
            </p:cNvPr>
            <p:cNvSpPr/>
            <p:nvPr/>
          </p:nvSpPr>
          <p:spPr>
            <a:xfrm>
              <a:off x="5308728" y="622041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4691F172-679A-4DD3-8510-FFA5AB1730CF}"/>
                </a:ext>
              </a:extLst>
            </p:cNvPr>
            <p:cNvSpPr/>
            <p:nvPr/>
          </p:nvSpPr>
          <p:spPr>
            <a:xfrm>
              <a:off x="5396462" y="637498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199F1FB1-4C99-4420-9D48-3A433FA8F64C}"/>
                </a:ext>
              </a:extLst>
            </p:cNvPr>
            <p:cNvSpPr/>
            <p:nvPr/>
          </p:nvSpPr>
          <p:spPr>
            <a:xfrm>
              <a:off x="5584889" y="642982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7651A3FD-C62E-49BF-A54C-E876FFF3ECDB}"/>
                </a:ext>
              </a:extLst>
            </p:cNvPr>
            <p:cNvSpPr/>
            <p:nvPr/>
          </p:nvSpPr>
          <p:spPr>
            <a:xfrm>
              <a:off x="5396462" y="650327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937AE7F4-6951-4F16-B59D-4281F1022603}"/>
                </a:ext>
              </a:extLst>
            </p:cNvPr>
            <p:cNvSpPr/>
            <p:nvPr/>
          </p:nvSpPr>
          <p:spPr>
            <a:xfrm>
              <a:off x="5505776" y="631719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AB5C3857-81A7-4DF2-B9E9-67853AAB8E7F}"/>
                </a:ext>
              </a:extLst>
            </p:cNvPr>
            <p:cNvSpPr/>
            <p:nvPr/>
          </p:nvSpPr>
          <p:spPr>
            <a:xfrm>
              <a:off x="5455747" y="644165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67764DF6-7652-4276-BE1D-029DE854ECD0}"/>
                </a:ext>
              </a:extLst>
            </p:cNvPr>
            <p:cNvSpPr/>
            <p:nvPr/>
          </p:nvSpPr>
          <p:spPr>
            <a:xfrm>
              <a:off x="5584889" y="619431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AB0D509C-B0B9-4526-B1FC-48E5A935AFBD}"/>
                </a:ext>
              </a:extLst>
            </p:cNvPr>
            <p:cNvSpPr/>
            <p:nvPr/>
          </p:nvSpPr>
          <p:spPr>
            <a:xfrm>
              <a:off x="5606147" y="633580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D862FD76-A580-48F4-8796-C078482B607B}"/>
                </a:ext>
              </a:extLst>
            </p:cNvPr>
            <p:cNvSpPr/>
            <p:nvPr/>
          </p:nvSpPr>
          <p:spPr>
            <a:xfrm>
              <a:off x="5405370" y="626770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1484125C-98C5-44E0-8D0E-7010623656EB}"/>
                </a:ext>
              </a:extLst>
            </p:cNvPr>
            <p:cNvSpPr/>
            <p:nvPr/>
          </p:nvSpPr>
          <p:spPr>
            <a:xfrm>
              <a:off x="5464292" y="617049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72B95B46-8093-4F63-92EB-496CDBED9767}"/>
                </a:ext>
              </a:extLst>
            </p:cNvPr>
            <p:cNvSpPr/>
            <p:nvPr/>
          </p:nvSpPr>
          <p:spPr>
            <a:xfrm>
              <a:off x="5589531" y="652471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99BFFBF3-9AFD-4C66-9F54-488470AE0E84}"/>
                </a:ext>
              </a:extLst>
            </p:cNvPr>
            <p:cNvSpPr/>
            <p:nvPr/>
          </p:nvSpPr>
          <p:spPr>
            <a:xfrm>
              <a:off x="5675593" y="622345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CBA97F39-EABB-4DE5-8158-C0DAD3427ED6}"/>
                </a:ext>
              </a:extLst>
            </p:cNvPr>
            <p:cNvSpPr/>
            <p:nvPr/>
          </p:nvSpPr>
          <p:spPr>
            <a:xfrm>
              <a:off x="5297033" y="643971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7B1C2DBF-CB16-4E2F-9135-4A26AD5E274B}"/>
                </a:ext>
              </a:extLst>
            </p:cNvPr>
            <p:cNvSpPr/>
            <p:nvPr/>
          </p:nvSpPr>
          <p:spPr>
            <a:xfrm>
              <a:off x="5686670" y="641571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6092674D-0CBE-4E02-8D19-015B4DAB084D}"/>
                </a:ext>
              </a:extLst>
            </p:cNvPr>
            <p:cNvSpPr/>
            <p:nvPr/>
          </p:nvSpPr>
          <p:spPr>
            <a:xfrm>
              <a:off x="5786215" y="626262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CFA450EA-FF51-4BA5-822B-4536B2C9644A}"/>
                </a:ext>
              </a:extLst>
            </p:cNvPr>
            <p:cNvSpPr/>
            <p:nvPr/>
          </p:nvSpPr>
          <p:spPr>
            <a:xfrm>
              <a:off x="5974642" y="631746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9B6432DD-4105-4073-AA79-B003EF6DE710}"/>
                </a:ext>
              </a:extLst>
            </p:cNvPr>
            <p:cNvSpPr/>
            <p:nvPr/>
          </p:nvSpPr>
          <p:spPr>
            <a:xfrm>
              <a:off x="5786215" y="639091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EAB6F484-43A6-4A67-9B60-132CD59E1811}"/>
                </a:ext>
              </a:extLst>
            </p:cNvPr>
            <p:cNvSpPr/>
            <p:nvPr/>
          </p:nvSpPr>
          <p:spPr>
            <a:xfrm>
              <a:off x="5895529" y="620484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50029155-CFB0-44A9-94D4-0C1BE4F7E9F4}"/>
                </a:ext>
              </a:extLst>
            </p:cNvPr>
            <p:cNvSpPr/>
            <p:nvPr/>
          </p:nvSpPr>
          <p:spPr>
            <a:xfrm>
              <a:off x="5845499" y="632930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27A9A6FC-4D27-4627-948E-6283110FD16E}"/>
                </a:ext>
              </a:extLst>
            </p:cNvPr>
            <p:cNvSpPr/>
            <p:nvPr/>
          </p:nvSpPr>
          <p:spPr>
            <a:xfrm>
              <a:off x="5929718" y="610833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EBF5D681-BF1E-47EB-9C00-00F2C9232FCF}"/>
                </a:ext>
              </a:extLst>
            </p:cNvPr>
            <p:cNvSpPr/>
            <p:nvPr/>
          </p:nvSpPr>
          <p:spPr>
            <a:xfrm>
              <a:off x="5995900" y="622345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87568391-90F6-4EBD-9381-B4675C6D2470}"/>
                </a:ext>
              </a:extLst>
            </p:cNvPr>
            <p:cNvSpPr/>
            <p:nvPr/>
          </p:nvSpPr>
          <p:spPr>
            <a:xfrm>
              <a:off x="5795122" y="615534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EEBD77B7-8EE2-49A5-B5DF-0BDA4A0A071E}"/>
                </a:ext>
              </a:extLst>
            </p:cNvPr>
            <p:cNvSpPr/>
            <p:nvPr/>
          </p:nvSpPr>
          <p:spPr>
            <a:xfrm>
              <a:off x="5854045" y="605814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F28582C3-4820-44DF-A3E3-6A0AE1A4D949}"/>
                </a:ext>
              </a:extLst>
            </p:cNvPr>
            <p:cNvSpPr/>
            <p:nvPr/>
          </p:nvSpPr>
          <p:spPr>
            <a:xfrm>
              <a:off x="5903525" y="639925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272FCCA1-EB99-4C73-A52E-D6BA8849E7A9}"/>
                </a:ext>
              </a:extLst>
            </p:cNvPr>
            <p:cNvSpPr/>
            <p:nvPr/>
          </p:nvSpPr>
          <p:spPr>
            <a:xfrm>
              <a:off x="6063730" y="615464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FEE812B2-55F4-433D-AA7E-04AD72C13914}"/>
                </a:ext>
              </a:extLst>
            </p:cNvPr>
            <p:cNvSpPr/>
            <p:nvPr/>
          </p:nvSpPr>
          <p:spPr>
            <a:xfrm>
              <a:off x="6020971" y="640319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BB049252-ABC5-47FC-91A9-63FC9242C01D}"/>
                </a:ext>
              </a:extLst>
            </p:cNvPr>
            <p:cNvSpPr/>
            <p:nvPr/>
          </p:nvSpPr>
          <p:spPr>
            <a:xfrm>
              <a:off x="6076423" y="630336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1E89A4D8-F886-459A-91F8-3796375C653C}"/>
                </a:ext>
              </a:extLst>
            </p:cNvPr>
            <p:cNvSpPr/>
            <p:nvPr/>
          </p:nvSpPr>
          <p:spPr>
            <a:xfrm>
              <a:off x="5138791" y="574308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144C4070-FF26-4683-AA30-A8B51845399B}"/>
                </a:ext>
              </a:extLst>
            </p:cNvPr>
            <p:cNvSpPr/>
            <p:nvPr/>
          </p:nvSpPr>
          <p:spPr>
            <a:xfrm>
              <a:off x="5327219" y="579793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8B16A8C9-B2C3-4BFF-95D0-32254EE25E5E}"/>
                </a:ext>
              </a:extLst>
            </p:cNvPr>
            <p:cNvSpPr/>
            <p:nvPr/>
          </p:nvSpPr>
          <p:spPr>
            <a:xfrm>
              <a:off x="5138791" y="587138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2F93A3CC-254A-4698-955A-FF1DF4D80C5E}"/>
                </a:ext>
              </a:extLst>
            </p:cNvPr>
            <p:cNvSpPr/>
            <p:nvPr/>
          </p:nvSpPr>
          <p:spPr>
            <a:xfrm>
              <a:off x="5248106" y="568530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C10022DE-CFCA-4636-9FA8-35D6588BC6E3}"/>
                </a:ext>
              </a:extLst>
            </p:cNvPr>
            <p:cNvSpPr/>
            <p:nvPr/>
          </p:nvSpPr>
          <p:spPr>
            <a:xfrm>
              <a:off x="5198076" y="580976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A33D567D-8AF4-4B85-B74D-E2565AD7B1B1}"/>
                </a:ext>
              </a:extLst>
            </p:cNvPr>
            <p:cNvSpPr/>
            <p:nvPr/>
          </p:nvSpPr>
          <p:spPr>
            <a:xfrm>
              <a:off x="5327219" y="556242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7DD9C707-7AFB-4012-B081-F8EA7AA76B21}"/>
                </a:ext>
              </a:extLst>
            </p:cNvPr>
            <p:cNvSpPr/>
            <p:nvPr/>
          </p:nvSpPr>
          <p:spPr>
            <a:xfrm>
              <a:off x="5348477" y="570391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AA52B6C4-342B-4B83-8A99-1184A82B224A}"/>
                </a:ext>
              </a:extLst>
            </p:cNvPr>
            <p:cNvSpPr/>
            <p:nvPr/>
          </p:nvSpPr>
          <p:spPr>
            <a:xfrm>
              <a:off x="4906953" y="617763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A6FE6120-1306-4CB7-8B61-74FCE6A3A6E5}"/>
                </a:ext>
              </a:extLst>
            </p:cNvPr>
            <p:cNvSpPr/>
            <p:nvPr/>
          </p:nvSpPr>
          <p:spPr>
            <a:xfrm>
              <a:off x="5329268" y="599060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4228CBE0-F08A-456A-B6A2-3DA01FFAF402}"/>
                </a:ext>
              </a:extLst>
            </p:cNvPr>
            <p:cNvSpPr/>
            <p:nvPr/>
          </p:nvSpPr>
          <p:spPr>
            <a:xfrm>
              <a:off x="5256101" y="587971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302C0EE5-2B6E-4F17-A5CF-0B7279FB4031}"/>
                </a:ext>
              </a:extLst>
            </p:cNvPr>
            <p:cNvSpPr/>
            <p:nvPr/>
          </p:nvSpPr>
          <p:spPr>
            <a:xfrm>
              <a:off x="5416307" y="563510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3D3CC096-7D0E-48C5-B0E5-40DF9C3DECBC}"/>
                </a:ext>
              </a:extLst>
            </p:cNvPr>
            <p:cNvSpPr/>
            <p:nvPr/>
          </p:nvSpPr>
          <p:spPr>
            <a:xfrm>
              <a:off x="5373548" y="588366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426A73A6-D1A3-4A53-846A-187647C924E9}"/>
                </a:ext>
              </a:extLst>
            </p:cNvPr>
            <p:cNvSpPr/>
            <p:nvPr/>
          </p:nvSpPr>
          <p:spPr>
            <a:xfrm>
              <a:off x="5429000" y="578382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8BC429DB-45DC-4721-8841-C84D59C00AB5}"/>
                </a:ext>
              </a:extLst>
            </p:cNvPr>
            <p:cNvSpPr/>
            <p:nvPr/>
          </p:nvSpPr>
          <p:spPr>
            <a:xfrm>
              <a:off x="5489136" y="554138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0A4AD362-2B28-4C47-A569-44E048CFA8FA}"/>
                </a:ext>
              </a:extLst>
            </p:cNvPr>
            <p:cNvSpPr/>
            <p:nvPr/>
          </p:nvSpPr>
          <p:spPr>
            <a:xfrm>
              <a:off x="5677564" y="559623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D96DFEED-2026-4561-9794-14F64A47CBC2}"/>
                </a:ext>
              </a:extLst>
            </p:cNvPr>
            <p:cNvSpPr/>
            <p:nvPr/>
          </p:nvSpPr>
          <p:spPr>
            <a:xfrm>
              <a:off x="5489136" y="566967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68EC4DEB-7385-469B-8760-D6D719C9D14A}"/>
                </a:ext>
              </a:extLst>
            </p:cNvPr>
            <p:cNvSpPr/>
            <p:nvPr/>
          </p:nvSpPr>
          <p:spPr>
            <a:xfrm>
              <a:off x="5598451" y="548360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ACD6010B-D16C-4521-AEB5-1292D6E23F29}"/>
                </a:ext>
              </a:extLst>
            </p:cNvPr>
            <p:cNvSpPr/>
            <p:nvPr/>
          </p:nvSpPr>
          <p:spPr>
            <a:xfrm>
              <a:off x="5893211" y="598457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0AA0EB6E-24F0-49A4-BF30-4F4DE3018CFD}"/>
                </a:ext>
              </a:extLst>
            </p:cNvPr>
            <p:cNvSpPr/>
            <p:nvPr/>
          </p:nvSpPr>
          <p:spPr>
            <a:xfrm>
              <a:off x="5371789" y="614241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E9949D3D-8345-4599-99BD-F7DD95C98F58}"/>
                </a:ext>
              </a:extLst>
            </p:cNvPr>
            <p:cNvSpPr/>
            <p:nvPr/>
          </p:nvSpPr>
          <p:spPr>
            <a:xfrm>
              <a:off x="5809111" y="589777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5FBAD8C0-A6F3-4CC7-88C5-7A987E1AA676}"/>
                </a:ext>
              </a:extLst>
            </p:cNvPr>
            <p:cNvSpPr/>
            <p:nvPr/>
          </p:nvSpPr>
          <p:spPr>
            <a:xfrm>
              <a:off x="5498044" y="543410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36234665-D8B1-4F2B-9B79-779979240321}"/>
                </a:ext>
              </a:extLst>
            </p:cNvPr>
            <p:cNvSpPr/>
            <p:nvPr/>
          </p:nvSpPr>
          <p:spPr>
            <a:xfrm>
              <a:off x="5507747" y="528822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29A72582-F4D1-44BD-8983-29DB2CECFDDC}"/>
                </a:ext>
              </a:extLst>
            </p:cNvPr>
            <p:cNvSpPr/>
            <p:nvPr/>
          </p:nvSpPr>
          <p:spPr>
            <a:xfrm>
              <a:off x="5606447" y="567801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B1FE2E04-6F74-4FBA-B258-508F0EF929FF}"/>
                </a:ext>
              </a:extLst>
            </p:cNvPr>
            <p:cNvSpPr/>
            <p:nvPr/>
          </p:nvSpPr>
          <p:spPr>
            <a:xfrm>
              <a:off x="5086711" y="644966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EA0B9492-2598-4FF9-903A-1D8E84E212DC}"/>
                </a:ext>
              </a:extLst>
            </p:cNvPr>
            <p:cNvSpPr/>
            <p:nvPr/>
          </p:nvSpPr>
          <p:spPr>
            <a:xfrm>
              <a:off x="5763465" y="574599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E3842E8B-E301-4528-B912-BCB992E3C83D}"/>
                </a:ext>
              </a:extLst>
            </p:cNvPr>
            <p:cNvSpPr/>
            <p:nvPr/>
          </p:nvSpPr>
          <p:spPr>
            <a:xfrm>
              <a:off x="5256407" y="658916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36C85D7A-41F9-4C1B-B113-BD763A9A2975}"/>
              </a:ext>
            </a:extLst>
          </p:cNvPr>
          <p:cNvGrpSpPr/>
          <p:nvPr/>
        </p:nvGrpSpPr>
        <p:grpSpPr>
          <a:xfrm>
            <a:off x="7242705" y="2540744"/>
            <a:ext cx="1240283" cy="1341633"/>
            <a:chOff x="6171515" y="5286700"/>
            <a:chExt cx="1240283" cy="1341633"/>
          </a:xfrm>
        </p:grpSpPr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0DA7CAAA-524E-48C8-A89B-BECB68BADE53}"/>
                </a:ext>
              </a:extLst>
            </p:cNvPr>
            <p:cNvSpPr/>
            <p:nvPr/>
          </p:nvSpPr>
          <p:spPr>
            <a:xfrm>
              <a:off x="6280782" y="591053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B177CD0A-787D-4F11-918E-6EF93B637EF8}"/>
                </a:ext>
              </a:extLst>
            </p:cNvPr>
            <p:cNvSpPr/>
            <p:nvPr/>
          </p:nvSpPr>
          <p:spPr>
            <a:xfrm>
              <a:off x="6469209" y="596537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2D94FAB1-8D67-4FCB-AC36-F9BE0DC03E9B}"/>
                </a:ext>
              </a:extLst>
            </p:cNvPr>
            <p:cNvSpPr/>
            <p:nvPr/>
          </p:nvSpPr>
          <p:spPr>
            <a:xfrm>
              <a:off x="6280782" y="603882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3D8B73C1-3167-4C7C-9C69-D0B6E08861B9}"/>
                </a:ext>
              </a:extLst>
            </p:cNvPr>
            <p:cNvSpPr/>
            <p:nvPr/>
          </p:nvSpPr>
          <p:spPr>
            <a:xfrm>
              <a:off x="6390095" y="585275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CDE9F051-6BA6-4DA0-84DF-C5106E1FAB13}"/>
                </a:ext>
              </a:extLst>
            </p:cNvPr>
            <p:cNvSpPr/>
            <p:nvPr/>
          </p:nvSpPr>
          <p:spPr>
            <a:xfrm>
              <a:off x="6340066" y="597721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6B045B84-3981-4778-9966-CF077F242D1B}"/>
                </a:ext>
              </a:extLst>
            </p:cNvPr>
            <p:cNvSpPr/>
            <p:nvPr/>
          </p:nvSpPr>
          <p:spPr>
            <a:xfrm>
              <a:off x="6469209" y="572987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4CBF93BD-D0A7-4931-98E4-4140843CC2C8}"/>
                </a:ext>
              </a:extLst>
            </p:cNvPr>
            <p:cNvSpPr/>
            <p:nvPr/>
          </p:nvSpPr>
          <p:spPr>
            <a:xfrm>
              <a:off x="6490466" y="587136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7F7673DA-206A-42F2-9DF8-CDFDEA8C0DC9}"/>
                </a:ext>
              </a:extLst>
            </p:cNvPr>
            <p:cNvSpPr/>
            <p:nvPr/>
          </p:nvSpPr>
          <p:spPr>
            <a:xfrm>
              <a:off x="6289688" y="580325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68FDD493-68A9-4D3E-9983-0ADCE9A72911}"/>
                </a:ext>
              </a:extLst>
            </p:cNvPr>
            <p:cNvSpPr/>
            <p:nvPr/>
          </p:nvSpPr>
          <p:spPr>
            <a:xfrm>
              <a:off x="6348613" y="570604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DEFAC001-7C30-4CC5-9B65-2C35E2F94573}"/>
                </a:ext>
              </a:extLst>
            </p:cNvPr>
            <p:cNvSpPr/>
            <p:nvPr/>
          </p:nvSpPr>
          <p:spPr>
            <a:xfrm>
              <a:off x="6398092" y="604716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4975D156-8F8E-4DC9-B7EB-25AE5508CFC8}"/>
                </a:ext>
              </a:extLst>
            </p:cNvPr>
            <p:cNvSpPr/>
            <p:nvPr/>
          </p:nvSpPr>
          <p:spPr>
            <a:xfrm>
              <a:off x="6558297" y="580255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F949E667-4654-435C-90E6-90387140E5A6}"/>
                </a:ext>
              </a:extLst>
            </p:cNvPr>
            <p:cNvSpPr/>
            <p:nvPr/>
          </p:nvSpPr>
          <p:spPr>
            <a:xfrm>
              <a:off x="6515539" y="605110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F29CDE91-9821-4A0A-BDC4-09007795D6E4}"/>
                </a:ext>
              </a:extLst>
            </p:cNvPr>
            <p:cNvSpPr/>
            <p:nvPr/>
          </p:nvSpPr>
          <p:spPr>
            <a:xfrm>
              <a:off x="6570990" y="595127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01FA02DF-909C-434B-A8B0-45AA6A52A3D5}"/>
                </a:ext>
              </a:extLst>
            </p:cNvPr>
            <p:cNvSpPr/>
            <p:nvPr/>
          </p:nvSpPr>
          <p:spPr>
            <a:xfrm>
              <a:off x="6663779" y="595162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F1393A51-C77C-48BF-81AC-FB6321B33F6A}"/>
                </a:ext>
              </a:extLst>
            </p:cNvPr>
            <p:cNvSpPr/>
            <p:nvPr/>
          </p:nvSpPr>
          <p:spPr>
            <a:xfrm>
              <a:off x="6852208" y="600647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2F3347ED-8B04-428C-9F76-56E7A5D12743}"/>
                </a:ext>
              </a:extLst>
            </p:cNvPr>
            <p:cNvSpPr/>
            <p:nvPr/>
          </p:nvSpPr>
          <p:spPr>
            <a:xfrm>
              <a:off x="6663779" y="607991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98B5EE2F-D2CA-45BA-A8FF-372A6A68B78F}"/>
                </a:ext>
              </a:extLst>
            </p:cNvPr>
            <p:cNvSpPr/>
            <p:nvPr/>
          </p:nvSpPr>
          <p:spPr>
            <a:xfrm>
              <a:off x="6773095" y="589384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F10A86D0-78FE-4DE4-9F55-39FC64776407}"/>
                </a:ext>
              </a:extLst>
            </p:cNvPr>
            <p:cNvSpPr/>
            <p:nvPr/>
          </p:nvSpPr>
          <p:spPr>
            <a:xfrm>
              <a:off x="6723065" y="601830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3730FE33-6087-4CD9-A9E6-1B114218A85A}"/>
                </a:ext>
              </a:extLst>
            </p:cNvPr>
            <p:cNvSpPr/>
            <p:nvPr/>
          </p:nvSpPr>
          <p:spPr>
            <a:xfrm>
              <a:off x="6852208" y="577096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40F127B5-38A3-4BDB-901F-4860F2056697}"/>
                </a:ext>
              </a:extLst>
            </p:cNvPr>
            <p:cNvSpPr/>
            <p:nvPr/>
          </p:nvSpPr>
          <p:spPr>
            <a:xfrm>
              <a:off x="6873466" y="591245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7F6DE4E3-EED6-4ACA-8069-8AB07BDB4C9C}"/>
                </a:ext>
              </a:extLst>
            </p:cNvPr>
            <p:cNvSpPr/>
            <p:nvPr/>
          </p:nvSpPr>
          <p:spPr>
            <a:xfrm>
              <a:off x="6672688" y="584434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FC14BECA-0F56-4CFA-AF81-20EAE9A3ED9B}"/>
                </a:ext>
              </a:extLst>
            </p:cNvPr>
            <p:cNvSpPr/>
            <p:nvPr/>
          </p:nvSpPr>
          <p:spPr>
            <a:xfrm>
              <a:off x="6731610" y="574714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91687E35-3F91-46A8-A329-0121A477AF9A}"/>
                </a:ext>
              </a:extLst>
            </p:cNvPr>
            <p:cNvSpPr/>
            <p:nvPr/>
          </p:nvSpPr>
          <p:spPr>
            <a:xfrm>
              <a:off x="6781090" y="608825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0B12B43F-77FF-419B-8699-EAA9CDBAF987}"/>
                </a:ext>
              </a:extLst>
            </p:cNvPr>
            <p:cNvSpPr/>
            <p:nvPr/>
          </p:nvSpPr>
          <p:spPr>
            <a:xfrm>
              <a:off x="6941296" y="584364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A3239F78-14B0-43AC-BAFD-0796D983D843}"/>
                </a:ext>
              </a:extLst>
            </p:cNvPr>
            <p:cNvSpPr/>
            <p:nvPr/>
          </p:nvSpPr>
          <p:spPr>
            <a:xfrm>
              <a:off x="6898535" y="609220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54124557-C27C-4A92-BD34-745B4BBB7012}"/>
                </a:ext>
              </a:extLst>
            </p:cNvPr>
            <p:cNvSpPr/>
            <p:nvPr/>
          </p:nvSpPr>
          <p:spPr>
            <a:xfrm>
              <a:off x="6953987" y="599236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3500A46F-BA27-4232-81A2-FFF448E96554}"/>
                </a:ext>
              </a:extLst>
            </p:cNvPr>
            <p:cNvSpPr/>
            <p:nvPr/>
          </p:nvSpPr>
          <p:spPr>
            <a:xfrm>
              <a:off x="6294054" y="632443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C0AAEDE4-A586-4E59-A5E1-CF14FF046629}"/>
                </a:ext>
              </a:extLst>
            </p:cNvPr>
            <p:cNvSpPr/>
            <p:nvPr/>
          </p:nvSpPr>
          <p:spPr>
            <a:xfrm>
              <a:off x="6482482" y="637927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50DBACFC-9332-49D1-AF28-E5E6B2FB514B}"/>
                </a:ext>
              </a:extLst>
            </p:cNvPr>
            <p:cNvSpPr/>
            <p:nvPr/>
          </p:nvSpPr>
          <p:spPr>
            <a:xfrm>
              <a:off x="6294054" y="645272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8A6C04B4-6EE5-4E81-873A-E184DAB2FBCB}"/>
                </a:ext>
              </a:extLst>
            </p:cNvPr>
            <p:cNvSpPr/>
            <p:nvPr/>
          </p:nvSpPr>
          <p:spPr>
            <a:xfrm>
              <a:off x="6403370" y="626665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20F22F64-90E0-4635-A984-32B1B71047C2}"/>
                </a:ext>
              </a:extLst>
            </p:cNvPr>
            <p:cNvSpPr/>
            <p:nvPr/>
          </p:nvSpPr>
          <p:spPr>
            <a:xfrm>
              <a:off x="6353340" y="639111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E1887669-8F7F-4A58-87DC-7FB4A5A661CA}"/>
                </a:ext>
              </a:extLst>
            </p:cNvPr>
            <p:cNvSpPr/>
            <p:nvPr/>
          </p:nvSpPr>
          <p:spPr>
            <a:xfrm>
              <a:off x="6482482" y="614377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6D7F5492-1BD3-4153-92A0-8A7FED409A1D}"/>
                </a:ext>
              </a:extLst>
            </p:cNvPr>
            <p:cNvSpPr/>
            <p:nvPr/>
          </p:nvSpPr>
          <p:spPr>
            <a:xfrm>
              <a:off x="6503740" y="628525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0A76C87E-DDDB-4E52-B37B-7E491A1E0EA5}"/>
                </a:ext>
              </a:extLst>
            </p:cNvPr>
            <p:cNvSpPr/>
            <p:nvPr/>
          </p:nvSpPr>
          <p:spPr>
            <a:xfrm>
              <a:off x="6302962" y="621715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E5E2CB27-1875-4E46-9D60-024A3CE7BF6E}"/>
                </a:ext>
              </a:extLst>
            </p:cNvPr>
            <p:cNvSpPr/>
            <p:nvPr/>
          </p:nvSpPr>
          <p:spPr>
            <a:xfrm>
              <a:off x="6361885" y="611994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F938E784-DAE2-4ADE-AB2D-30863D97278B}"/>
                </a:ext>
              </a:extLst>
            </p:cNvPr>
            <p:cNvSpPr/>
            <p:nvPr/>
          </p:nvSpPr>
          <p:spPr>
            <a:xfrm>
              <a:off x="6411364" y="646106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6FA66346-E0EB-4DE6-B4C4-359FC33A5106}"/>
                </a:ext>
              </a:extLst>
            </p:cNvPr>
            <p:cNvSpPr/>
            <p:nvPr/>
          </p:nvSpPr>
          <p:spPr>
            <a:xfrm>
              <a:off x="6571571" y="621645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31B24AB9-4912-49AC-A8CA-3BCED8815BED}"/>
                </a:ext>
              </a:extLst>
            </p:cNvPr>
            <p:cNvSpPr/>
            <p:nvPr/>
          </p:nvSpPr>
          <p:spPr>
            <a:xfrm>
              <a:off x="6528811" y="646500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14542DB7-24DC-438B-8AB5-03EFECE49AA0}"/>
                </a:ext>
              </a:extLst>
            </p:cNvPr>
            <p:cNvSpPr/>
            <p:nvPr/>
          </p:nvSpPr>
          <p:spPr>
            <a:xfrm>
              <a:off x="6584263" y="636517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E68AB2C6-6C5D-4166-A69F-C3E6DAC421C6}"/>
                </a:ext>
              </a:extLst>
            </p:cNvPr>
            <p:cNvSpPr/>
            <p:nvPr/>
          </p:nvSpPr>
          <p:spPr>
            <a:xfrm>
              <a:off x="6677053" y="637269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E6504E4C-92A8-4383-A203-AC018353675B}"/>
                </a:ext>
              </a:extLst>
            </p:cNvPr>
            <p:cNvSpPr/>
            <p:nvPr/>
          </p:nvSpPr>
          <p:spPr>
            <a:xfrm>
              <a:off x="6865481" y="642754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2C050B84-8634-41BA-91ED-6FC16BAF9334}"/>
                </a:ext>
              </a:extLst>
            </p:cNvPr>
            <p:cNvSpPr/>
            <p:nvPr/>
          </p:nvSpPr>
          <p:spPr>
            <a:xfrm>
              <a:off x="6677053" y="650099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C1095341-AB16-4062-BD5F-69A1B9FB2060}"/>
                </a:ext>
              </a:extLst>
            </p:cNvPr>
            <p:cNvSpPr/>
            <p:nvPr/>
          </p:nvSpPr>
          <p:spPr>
            <a:xfrm>
              <a:off x="6786367" y="631491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06F45767-EDF3-4DC7-992C-15C57E9D9ACB}"/>
                </a:ext>
              </a:extLst>
            </p:cNvPr>
            <p:cNvSpPr/>
            <p:nvPr/>
          </p:nvSpPr>
          <p:spPr>
            <a:xfrm>
              <a:off x="6736338" y="643937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FD2DF207-ED41-4419-9737-451614470C14}"/>
                </a:ext>
              </a:extLst>
            </p:cNvPr>
            <p:cNvSpPr/>
            <p:nvPr/>
          </p:nvSpPr>
          <p:spPr>
            <a:xfrm>
              <a:off x="6865481" y="619203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E8691FE7-B855-4E03-A8D0-895FE5270ACF}"/>
                </a:ext>
              </a:extLst>
            </p:cNvPr>
            <p:cNvSpPr/>
            <p:nvPr/>
          </p:nvSpPr>
          <p:spPr>
            <a:xfrm>
              <a:off x="6886738" y="633352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9EF7BEDB-862C-4411-BD00-F13A255EB965}"/>
                </a:ext>
              </a:extLst>
            </p:cNvPr>
            <p:cNvSpPr/>
            <p:nvPr/>
          </p:nvSpPr>
          <p:spPr>
            <a:xfrm>
              <a:off x="6685959" y="626542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6E8A286D-014D-47FE-9F52-EA1F5B72DD97}"/>
                </a:ext>
              </a:extLst>
            </p:cNvPr>
            <p:cNvSpPr/>
            <p:nvPr/>
          </p:nvSpPr>
          <p:spPr>
            <a:xfrm>
              <a:off x="6744884" y="616821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DC0022C9-2085-45F3-8D24-A36529287DDA}"/>
                </a:ext>
              </a:extLst>
            </p:cNvPr>
            <p:cNvSpPr/>
            <p:nvPr/>
          </p:nvSpPr>
          <p:spPr>
            <a:xfrm>
              <a:off x="6794363" y="650933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72647234-59C6-4953-9CB1-2EFC4730F893}"/>
                </a:ext>
              </a:extLst>
            </p:cNvPr>
            <p:cNvSpPr/>
            <p:nvPr/>
          </p:nvSpPr>
          <p:spPr>
            <a:xfrm>
              <a:off x="6954567" y="626471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285F727E-0FB6-4AD4-92CC-66DE42214051}"/>
                </a:ext>
              </a:extLst>
            </p:cNvPr>
            <p:cNvSpPr/>
            <p:nvPr/>
          </p:nvSpPr>
          <p:spPr>
            <a:xfrm>
              <a:off x="6911809" y="651327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B74BFF69-2313-4821-BE1C-EA047C873D44}"/>
                </a:ext>
              </a:extLst>
            </p:cNvPr>
            <p:cNvSpPr/>
            <p:nvPr/>
          </p:nvSpPr>
          <p:spPr>
            <a:xfrm>
              <a:off x="6967261" y="641343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260EBA0A-75D2-40B1-BA7B-23AED1ECB518}"/>
                </a:ext>
              </a:extLst>
            </p:cNvPr>
            <p:cNvSpPr/>
            <p:nvPr/>
          </p:nvSpPr>
          <p:spPr>
            <a:xfrm>
              <a:off x="7022562" y="622782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35B42209-A750-424E-BCC5-776502A267F3}"/>
                </a:ext>
              </a:extLst>
            </p:cNvPr>
            <p:cNvSpPr/>
            <p:nvPr/>
          </p:nvSpPr>
          <p:spPr>
            <a:xfrm>
              <a:off x="7210991" y="628267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04DD2081-E594-49A7-92A0-6ED4B121A160}"/>
                </a:ext>
              </a:extLst>
            </p:cNvPr>
            <p:cNvSpPr/>
            <p:nvPr/>
          </p:nvSpPr>
          <p:spPr>
            <a:xfrm>
              <a:off x="7022562" y="635612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AEDF3CCC-4B7F-49C9-9A04-44D5671CDE2E}"/>
                </a:ext>
              </a:extLst>
            </p:cNvPr>
            <p:cNvSpPr/>
            <p:nvPr/>
          </p:nvSpPr>
          <p:spPr>
            <a:xfrm>
              <a:off x="7131878" y="617004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0C903DC9-A61F-469F-B96F-0F62B8E5CD00}"/>
                </a:ext>
              </a:extLst>
            </p:cNvPr>
            <p:cNvSpPr/>
            <p:nvPr/>
          </p:nvSpPr>
          <p:spPr>
            <a:xfrm>
              <a:off x="7081847" y="629450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DC5BCE9C-5D7C-41E5-A606-F43F756E5F0B}"/>
                </a:ext>
              </a:extLst>
            </p:cNvPr>
            <p:cNvSpPr/>
            <p:nvPr/>
          </p:nvSpPr>
          <p:spPr>
            <a:xfrm>
              <a:off x="7210991" y="604716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5529915A-C23B-42DB-89F5-7DF1F9E61ED7}"/>
                </a:ext>
              </a:extLst>
            </p:cNvPr>
            <p:cNvSpPr/>
            <p:nvPr/>
          </p:nvSpPr>
          <p:spPr>
            <a:xfrm>
              <a:off x="7232247" y="618865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38AD21EF-261F-42EB-8918-50FE2EB63672}"/>
                </a:ext>
              </a:extLst>
            </p:cNvPr>
            <p:cNvSpPr/>
            <p:nvPr/>
          </p:nvSpPr>
          <p:spPr>
            <a:xfrm>
              <a:off x="7031469" y="612054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01CD8CF3-72A9-4349-897B-BAE0367B36B9}"/>
                </a:ext>
              </a:extLst>
            </p:cNvPr>
            <p:cNvSpPr/>
            <p:nvPr/>
          </p:nvSpPr>
          <p:spPr>
            <a:xfrm>
              <a:off x="7090392" y="602334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EF1106ED-2540-49EE-AF8C-0B754A63C79E}"/>
                </a:ext>
              </a:extLst>
            </p:cNvPr>
            <p:cNvSpPr/>
            <p:nvPr/>
          </p:nvSpPr>
          <p:spPr>
            <a:xfrm>
              <a:off x="7139872" y="636445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48C47C6D-5409-4D25-B9E5-C080753B618B}"/>
                </a:ext>
              </a:extLst>
            </p:cNvPr>
            <p:cNvSpPr/>
            <p:nvPr/>
          </p:nvSpPr>
          <p:spPr>
            <a:xfrm>
              <a:off x="7300078" y="611984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EEE202A4-2D94-4CC6-ABB4-5B7CD748702D}"/>
                </a:ext>
              </a:extLst>
            </p:cNvPr>
            <p:cNvSpPr/>
            <p:nvPr/>
          </p:nvSpPr>
          <p:spPr>
            <a:xfrm>
              <a:off x="7094444" y="651955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44727F4E-E3FB-488D-9A05-1C7FEDA65E58}"/>
                </a:ext>
              </a:extLst>
            </p:cNvPr>
            <p:cNvSpPr/>
            <p:nvPr/>
          </p:nvSpPr>
          <p:spPr>
            <a:xfrm>
              <a:off x="6206720" y="652793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EBFB8721-0326-44BA-A9D7-9D53B7ADF411}"/>
                </a:ext>
              </a:extLst>
            </p:cNvPr>
            <p:cNvSpPr/>
            <p:nvPr/>
          </p:nvSpPr>
          <p:spPr>
            <a:xfrm>
              <a:off x="7063901" y="576948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D4DDC89A-E350-44FE-AEFA-D2C3030B6D9E}"/>
                </a:ext>
              </a:extLst>
            </p:cNvPr>
            <p:cNvSpPr/>
            <p:nvPr/>
          </p:nvSpPr>
          <p:spPr>
            <a:xfrm>
              <a:off x="7252330" y="582433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68711B64-DE76-4322-A20F-EF1435EC637A}"/>
                </a:ext>
              </a:extLst>
            </p:cNvPr>
            <p:cNvSpPr/>
            <p:nvPr/>
          </p:nvSpPr>
          <p:spPr>
            <a:xfrm>
              <a:off x="7063901" y="589777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DBEA9284-383D-4834-89BC-82E21B8E860A}"/>
                </a:ext>
              </a:extLst>
            </p:cNvPr>
            <p:cNvSpPr/>
            <p:nvPr/>
          </p:nvSpPr>
          <p:spPr>
            <a:xfrm>
              <a:off x="7173217" y="571170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D0F824C9-50A3-4737-914D-A7B428CD92BF}"/>
                </a:ext>
              </a:extLst>
            </p:cNvPr>
            <p:cNvSpPr/>
            <p:nvPr/>
          </p:nvSpPr>
          <p:spPr>
            <a:xfrm>
              <a:off x="7123188" y="583616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BFA6866A-7596-4042-86D9-A4D7E9583EE6}"/>
                </a:ext>
              </a:extLst>
            </p:cNvPr>
            <p:cNvSpPr/>
            <p:nvPr/>
          </p:nvSpPr>
          <p:spPr>
            <a:xfrm>
              <a:off x="7252330" y="558882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A8B0D01F-46BA-4286-9FEE-E014665A1DC3}"/>
                </a:ext>
              </a:extLst>
            </p:cNvPr>
            <p:cNvSpPr/>
            <p:nvPr/>
          </p:nvSpPr>
          <p:spPr>
            <a:xfrm>
              <a:off x="7273588" y="573031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45F07560-6379-4C88-B85C-D35D945E2875}"/>
                </a:ext>
              </a:extLst>
            </p:cNvPr>
            <p:cNvSpPr/>
            <p:nvPr/>
          </p:nvSpPr>
          <p:spPr>
            <a:xfrm>
              <a:off x="7072810" y="566220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78F9A1F8-2D35-43B4-ABBC-1369536C4CC1}"/>
                </a:ext>
              </a:extLst>
            </p:cNvPr>
            <p:cNvSpPr/>
            <p:nvPr/>
          </p:nvSpPr>
          <p:spPr>
            <a:xfrm>
              <a:off x="7131732" y="556500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3D39EEC0-DA98-4317-8336-F611B7A84531}"/>
                </a:ext>
              </a:extLst>
            </p:cNvPr>
            <p:cNvSpPr/>
            <p:nvPr/>
          </p:nvSpPr>
          <p:spPr>
            <a:xfrm>
              <a:off x="7181213" y="590611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82722A8E-8B6B-41EA-884D-8F6EACBBC64F}"/>
                </a:ext>
              </a:extLst>
            </p:cNvPr>
            <p:cNvSpPr/>
            <p:nvPr/>
          </p:nvSpPr>
          <p:spPr>
            <a:xfrm>
              <a:off x="7219686" y="546249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5E55E9B3-459F-4422-A0A2-096A95C4E983}"/>
                </a:ext>
              </a:extLst>
            </p:cNvPr>
            <p:cNvSpPr/>
            <p:nvPr/>
          </p:nvSpPr>
          <p:spPr>
            <a:xfrm>
              <a:off x="7278171" y="595368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AE17EE42-E4AE-4127-AD09-1E45827E6096}"/>
                </a:ext>
              </a:extLst>
            </p:cNvPr>
            <p:cNvSpPr/>
            <p:nvPr/>
          </p:nvSpPr>
          <p:spPr>
            <a:xfrm>
              <a:off x="6995131" y="572464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ABAB6397-925E-4871-9FFB-CDBA94782247}"/>
                </a:ext>
              </a:extLst>
            </p:cNvPr>
            <p:cNvSpPr/>
            <p:nvPr/>
          </p:nvSpPr>
          <p:spPr>
            <a:xfrm>
              <a:off x="6299578" y="548020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034E7B38-FF1C-45F4-B68F-A5A7EA16261D}"/>
                </a:ext>
              </a:extLst>
            </p:cNvPr>
            <p:cNvSpPr/>
            <p:nvPr/>
          </p:nvSpPr>
          <p:spPr>
            <a:xfrm>
              <a:off x="6488007" y="553504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F7AB3E56-15FB-458F-B8E5-1A2D870B5EAE}"/>
                </a:ext>
              </a:extLst>
            </p:cNvPr>
            <p:cNvSpPr/>
            <p:nvPr/>
          </p:nvSpPr>
          <p:spPr>
            <a:xfrm>
              <a:off x="6299578" y="560849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B0CECCC8-09D8-4601-9362-9F98FE1DFF7C}"/>
                </a:ext>
              </a:extLst>
            </p:cNvPr>
            <p:cNvSpPr/>
            <p:nvPr/>
          </p:nvSpPr>
          <p:spPr>
            <a:xfrm>
              <a:off x="6408894" y="542241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B866C5DB-9C18-46B1-92E8-F0BAF61D77DF}"/>
                </a:ext>
              </a:extLst>
            </p:cNvPr>
            <p:cNvSpPr/>
            <p:nvPr/>
          </p:nvSpPr>
          <p:spPr>
            <a:xfrm>
              <a:off x="6358864" y="554688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CBCD1D0E-4786-4088-B326-2F86A9294CB1}"/>
                </a:ext>
              </a:extLst>
            </p:cNvPr>
            <p:cNvSpPr/>
            <p:nvPr/>
          </p:nvSpPr>
          <p:spPr>
            <a:xfrm>
              <a:off x="6488007" y="529953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0F9F0689-890F-4C9D-998E-3298F43170CB}"/>
                </a:ext>
              </a:extLst>
            </p:cNvPr>
            <p:cNvSpPr/>
            <p:nvPr/>
          </p:nvSpPr>
          <p:spPr>
            <a:xfrm>
              <a:off x="6509263" y="544102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C8908175-89FB-4A43-94A2-80E2A566E990}"/>
                </a:ext>
              </a:extLst>
            </p:cNvPr>
            <p:cNvSpPr/>
            <p:nvPr/>
          </p:nvSpPr>
          <p:spPr>
            <a:xfrm>
              <a:off x="6171515" y="563319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459070B6-55EB-4008-BCD8-CED94C649EA2}"/>
                </a:ext>
              </a:extLst>
            </p:cNvPr>
            <p:cNvSpPr/>
            <p:nvPr/>
          </p:nvSpPr>
          <p:spPr>
            <a:xfrm>
              <a:off x="6614845" y="572805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8D4752AC-D261-4F81-B911-AC6EF6BBF81A}"/>
                </a:ext>
              </a:extLst>
            </p:cNvPr>
            <p:cNvSpPr/>
            <p:nvPr/>
          </p:nvSpPr>
          <p:spPr>
            <a:xfrm>
              <a:off x="6416885" y="561683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36B81D2F-35A0-4676-B6A8-26D92B29F35C}"/>
                </a:ext>
              </a:extLst>
            </p:cNvPr>
            <p:cNvSpPr/>
            <p:nvPr/>
          </p:nvSpPr>
          <p:spPr>
            <a:xfrm>
              <a:off x="6577091" y="537222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BFEDF833-2F94-4054-B980-090FE8598DDE}"/>
                </a:ext>
              </a:extLst>
            </p:cNvPr>
            <p:cNvSpPr/>
            <p:nvPr/>
          </p:nvSpPr>
          <p:spPr>
            <a:xfrm>
              <a:off x="6534329" y="562077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926C6447-D5FC-4EAB-9E29-0675C68CC666}"/>
                </a:ext>
              </a:extLst>
            </p:cNvPr>
            <p:cNvSpPr/>
            <p:nvPr/>
          </p:nvSpPr>
          <p:spPr>
            <a:xfrm>
              <a:off x="6589778" y="552093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4A24D6BC-36CE-4DC1-A994-757098A0CACF}"/>
                </a:ext>
              </a:extLst>
            </p:cNvPr>
            <p:cNvSpPr/>
            <p:nvPr/>
          </p:nvSpPr>
          <p:spPr>
            <a:xfrm>
              <a:off x="6718328" y="549118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4FC33553-3C9F-45B8-97AA-7F1BA7A0C7E5}"/>
                </a:ext>
              </a:extLst>
            </p:cNvPr>
            <p:cNvSpPr/>
            <p:nvPr/>
          </p:nvSpPr>
          <p:spPr>
            <a:xfrm>
              <a:off x="6906755" y="554603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14644D6C-4482-4C98-ACFD-FCBB51C82AE3}"/>
                </a:ext>
              </a:extLst>
            </p:cNvPr>
            <p:cNvSpPr/>
            <p:nvPr/>
          </p:nvSpPr>
          <p:spPr>
            <a:xfrm>
              <a:off x="6718331" y="561948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AE86EE05-CC7B-4FE0-9C3D-407AAC247EF9}"/>
                </a:ext>
              </a:extLst>
            </p:cNvPr>
            <p:cNvSpPr/>
            <p:nvPr/>
          </p:nvSpPr>
          <p:spPr>
            <a:xfrm>
              <a:off x="6827646" y="543340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E968D127-2D7C-4C2A-A3D7-61DEC8B1949A}"/>
                </a:ext>
              </a:extLst>
            </p:cNvPr>
            <p:cNvSpPr/>
            <p:nvPr/>
          </p:nvSpPr>
          <p:spPr>
            <a:xfrm>
              <a:off x="6777617" y="555786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DD1714E6-2D4B-4234-8BA8-725F38987AC9}"/>
                </a:ext>
              </a:extLst>
            </p:cNvPr>
            <p:cNvSpPr/>
            <p:nvPr/>
          </p:nvSpPr>
          <p:spPr>
            <a:xfrm>
              <a:off x="7144055" y="538862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0165EB0E-BD0B-4B94-8217-D6061019C486}"/>
                </a:ext>
              </a:extLst>
            </p:cNvPr>
            <p:cNvSpPr/>
            <p:nvPr/>
          </p:nvSpPr>
          <p:spPr>
            <a:xfrm>
              <a:off x="6928017" y="545201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0D6DD37E-503E-4074-ABA8-58D4520EBDCC}"/>
                </a:ext>
              </a:extLst>
            </p:cNvPr>
            <p:cNvSpPr/>
            <p:nvPr/>
          </p:nvSpPr>
          <p:spPr>
            <a:xfrm>
              <a:off x="6727237" y="538390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F4EFC4C2-33EF-404B-805C-7915AE8A4E85}"/>
                </a:ext>
              </a:extLst>
            </p:cNvPr>
            <p:cNvSpPr/>
            <p:nvPr/>
          </p:nvSpPr>
          <p:spPr>
            <a:xfrm>
              <a:off x="6786165" y="528670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43B19D78-7EEA-4440-987D-3C25E537A2B7}"/>
                </a:ext>
              </a:extLst>
            </p:cNvPr>
            <p:cNvSpPr/>
            <p:nvPr/>
          </p:nvSpPr>
          <p:spPr>
            <a:xfrm>
              <a:off x="6835646" y="562781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CAE9C200-AF97-486D-AA3B-8998CBAD2D2E}"/>
                </a:ext>
              </a:extLst>
            </p:cNvPr>
            <p:cNvSpPr/>
            <p:nvPr/>
          </p:nvSpPr>
          <p:spPr>
            <a:xfrm>
              <a:off x="6995850" y="538320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DDE1C685-0763-4F5F-8C23-2E698D1B1C99}"/>
                </a:ext>
              </a:extLst>
            </p:cNvPr>
            <p:cNvSpPr/>
            <p:nvPr/>
          </p:nvSpPr>
          <p:spPr>
            <a:xfrm>
              <a:off x="6953095" y="563175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8351A9D5-8F7C-42E1-953B-65EDE913C47F}"/>
                </a:ext>
              </a:extLst>
            </p:cNvPr>
            <p:cNvSpPr/>
            <p:nvPr/>
          </p:nvSpPr>
          <p:spPr>
            <a:xfrm>
              <a:off x="7008537" y="553192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2D52B401-E509-421E-A108-B1C542976183}"/>
                </a:ext>
              </a:extLst>
            </p:cNvPr>
            <p:cNvSpPr/>
            <p:nvPr/>
          </p:nvSpPr>
          <p:spPr>
            <a:xfrm>
              <a:off x="7311403" y="535415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6" name="Cube 415">
            <a:extLst>
              <a:ext uri="{FF2B5EF4-FFF2-40B4-BE49-F238E27FC236}">
                <a16:creationId xmlns:a16="http://schemas.microsoft.com/office/drawing/2014/main" id="{E6B2149A-5579-49A4-B769-365502920471}"/>
              </a:ext>
            </a:extLst>
          </p:cNvPr>
          <p:cNvSpPr/>
          <p:nvPr/>
        </p:nvSpPr>
        <p:spPr>
          <a:xfrm>
            <a:off x="1994179" y="2659452"/>
            <a:ext cx="1107605" cy="1186719"/>
          </a:xfrm>
          <a:prstGeom prst="cube">
            <a:avLst>
              <a:gd name="adj" fmla="val 26639"/>
            </a:avLst>
          </a:prstGeom>
          <a:solidFill>
            <a:schemeClr val="tx1">
              <a:lumMod val="7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6D24B40F-1CEC-4C48-8132-829817DDDAA7}"/>
              </a:ext>
            </a:extLst>
          </p:cNvPr>
          <p:cNvGrpSpPr/>
          <p:nvPr/>
        </p:nvGrpSpPr>
        <p:grpSpPr>
          <a:xfrm>
            <a:off x="751440" y="1930290"/>
            <a:ext cx="995790" cy="1908098"/>
            <a:chOff x="598671" y="2001536"/>
            <a:chExt cx="1127405" cy="2160293"/>
          </a:xfrm>
          <a:solidFill>
            <a:schemeClr val="tx1">
              <a:lumMod val="75000"/>
            </a:schemeClr>
          </a:solidFill>
        </p:grpSpPr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2A779622-DC83-479E-97D3-E2DA899251F6}"/>
                </a:ext>
              </a:extLst>
            </p:cNvPr>
            <p:cNvSpPr/>
            <p:nvPr/>
          </p:nvSpPr>
          <p:spPr>
            <a:xfrm>
              <a:off x="598671" y="2001536"/>
              <a:ext cx="1127405" cy="1127403"/>
            </a:xfrm>
            <a:prstGeom prst="rect">
              <a:avLst/>
            </a:prstGeom>
            <a:grpFill/>
            <a:ln w="0">
              <a:noFill/>
            </a:ln>
            <a:scene3d>
              <a:camera prst="isometricOffAxis1Top"/>
              <a:lightRig rig="threePt" dir="t"/>
            </a:scene3d>
            <a:sp3d contourW="12700">
              <a:bevelT w="603250" h="1270000" prst="angle"/>
              <a:contourClr>
                <a:schemeClr val="bg2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7B7F296F-6AB9-4454-8C7C-0E0AF9981D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9799" y="2806094"/>
              <a:ext cx="259879" cy="1355735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0" name="TextBox 419">
            <a:extLst>
              <a:ext uri="{FF2B5EF4-FFF2-40B4-BE49-F238E27FC236}">
                <a16:creationId xmlns:a16="http://schemas.microsoft.com/office/drawing/2014/main" id="{E1C68FB8-1669-4847-97CF-012E85900D41}"/>
              </a:ext>
            </a:extLst>
          </p:cNvPr>
          <p:cNvSpPr txBox="1"/>
          <p:nvPr/>
        </p:nvSpPr>
        <p:spPr>
          <a:xfrm>
            <a:off x="355384" y="4127821"/>
            <a:ext cx="2903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Blocks-World scenes</a:t>
            </a:r>
          </a:p>
        </p:txBody>
      </p: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AEB62E8F-F164-47ED-82B2-1CBC1A53DCA9}"/>
              </a:ext>
            </a:extLst>
          </p:cNvPr>
          <p:cNvGrpSpPr>
            <a:grpSpLocks noChangeAspect="1"/>
          </p:cNvGrpSpPr>
          <p:nvPr/>
        </p:nvGrpSpPr>
        <p:grpSpPr>
          <a:xfrm>
            <a:off x="4030653" y="2975883"/>
            <a:ext cx="1066800" cy="640080"/>
            <a:chOff x="3700845" y="2163089"/>
            <a:chExt cx="913567" cy="548640"/>
          </a:xfrm>
          <a:solidFill>
            <a:schemeClr val="tx1">
              <a:lumMod val="75000"/>
            </a:schemeClr>
          </a:solidFill>
        </p:grpSpPr>
        <p:sp>
          <p:nvSpPr>
            <p:cNvPr id="422" name="Cube 421">
              <a:extLst>
                <a:ext uri="{FF2B5EF4-FFF2-40B4-BE49-F238E27FC236}">
                  <a16:creationId xmlns:a16="http://schemas.microsoft.com/office/drawing/2014/main" id="{EFEE5318-F4D7-428D-9039-2F616BF708D1}"/>
                </a:ext>
              </a:extLst>
            </p:cNvPr>
            <p:cNvSpPr/>
            <p:nvPr/>
          </p:nvSpPr>
          <p:spPr>
            <a:xfrm flipH="1">
              <a:off x="3882892" y="2163089"/>
              <a:ext cx="731520" cy="548640"/>
            </a:xfrm>
            <a:prstGeom prst="cub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3" name="Cube 422">
              <a:extLst>
                <a:ext uri="{FF2B5EF4-FFF2-40B4-BE49-F238E27FC236}">
                  <a16:creationId xmlns:a16="http://schemas.microsoft.com/office/drawing/2014/main" id="{8AFAED91-7818-4FE7-913A-C0708608F49A}"/>
                </a:ext>
              </a:extLst>
            </p:cNvPr>
            <p:cNvSpPr/>
            <p:nvPr/>
          </p:nvSpPr>
          <p:spPr>
            <a:xfrm flipH="1">
              <a:off x="3700845" y="2298820"/>
              <a:ext cx="274320" cy="274320"/>
            </a:xfrm>
            <a:prstGeom prst="cub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24" name="TextBox 423">
            <a:extLst>
              <a:ext uri="{FF2B5EF4-FFF2-40B4-BE49-F238E27FC236}">
                <a16:creationId xmlns:a16="http://schemas.microsoft.com/office/drawing/2014/main" id="{97E39176-1FA2-41CB-BCD9-6FCAFE7CF6E0}"/>
              </a:ext>
            </a:extLst>
          </p:cNvPr>
          <p:cNvSpPr txBox="1"/>
          <p:nvPr/>
        </p:nvSpPr>
        <p:spPr>
          <a:xfrm>
            <a:off x="3920845" y="4127821"/>
            <a:ext cx="1311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Cameras</a:t>
            </a:r>
          </a:p>
        </p:txBody>
      </p:sp>
      <p:sp>
        <p:nvSpPr>
          <p:cNvPr id="425" name="TextBox 424">
            <a:extLst>
              <a:ext uri="{FF2B5EF4-FFF2-40B4-BE49-F238E27FC236}">
                <a16:creationId xmlns:a16="http://schemas.microsoft.com/office/drawing/2014/main" id="{C3284FDC-C9FD-4411-AA58-BB031E298516}"/>
              </a:ext>
            </a:extLst>
          </p:cNvPr>
          <p:cNvSpPr txBox="1"/>
          <p:nvPr/>
        </p:nvSpPr>
        <p:spPr>
          <a:xfrm>
            <a:off x="6141319" y="4127821"/>
            <a:ext cx="2141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3D point clouds</a:t>
            </a:r>
          </a:p>
        </p:txBody>
      </p:sp>
      <p:sp>
        <p:nvSpPr>
          <p:cNvPr id="428" name="TextBox 427">
            <a:extLst>
              <a:ext uri="{FF2B5EF4-FFF2-40B4-BE49-F238E27FC236}">
                <a16:creationId xmlns:a16="http://schemas.microsoft.com/office/drawing/2014/main" id="{2B4DC45F-E06F-42C3-9466-57FA2F0BD8BF}"/>
              </a:ext>
            </a:extLst>
          </p:cNvPr>
          <p:cNvSpPr txBox="1"/>
          <p:nvPr/>
        </p:nvSpPr>
        <p:spPr>
          <a:xfrm>
            <a:off x="9181889" y="4127821"/>
            <a:ext cx="2196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Detected planes</a:t>
            </a:r>
          </a:p>
        </p:txBody>
      </p:sp>
      <p:sp>
        <p:nvSpPr>
          <p:cNvPr id="439" name="Isosceles Triangle 438">
            <a:extLst>
              <a:ext uri="{FF2B5EF4-FFF2-40B4-BE49-F238E27FC236}">
                <a16:creationId xmlns:a16="http://schemas.microsoft.com/office/drawing/2014/main" id="{CB9E24CA-B564-4E08-927E-82ABFA7299CB}"/>
              </a:ext>
            </a:extLst>
          </p:cNvPr>
          <p:cNvSpPr/>
          <p:nvPr/>
        </p:nvSpPr>
        <p:spPr>
          <a:xfrm rot="5400000">
            <a:off x="3209016" y="2984937"/>
            <a:ext cx="995790" cy="621972"/>
          </a:xfrm>
          <a:prstGeom prst="triangle">
            <a:avLst/>
          </a:prstGeom>
          <a:gradFill>
            <a:gsLst>
              <a:gs pos="0">
                <a:srgbClr val="FFFF00"/>
              </a:gs>
              <a:gs pos="100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40" name="Group 439">
            <a:extLst>
              <a:ext uri="{FF2B5EF4-FFF2-40B4-BE49-F238E27FC236}">
                <a16:creationId xmlns:a16="http://schemas.microsoft.com/office/drawing/2014/main" id="{CAC69A0F-FE42-4959-918E-61A926EDF488}"/>
              </a:ext>
            </a:extLst>
          </p:cNvPr>
          <p:cNvGrpSpPr/>
          <p:nvPr/>
        </p:nvGrpSpPr>
        <p:grpSpPr>
          <a:xfrm>
            <a:off x="7341775" y="2386360"/>
            <a:ext cx="1009600" cy="530009"/>
            <a:chOff x="6950675" y="1420303"/>
            <a:chExt cx="1009600" cy="530009"/>
          </a:xfrm>
        </p:grpSpPr>
        <p:sp>
          <p:nvSpPr>
            <p:cNvPr id="441" name="Parallelogram 440">
              <a:extLst>
                <a:ext uri="{FF2B5EF4-FFF2-40B4-BE49-F238E27FC236}">
                  <a16:creationId xmlns:a16="http://schemas.microsoft.com/office/drawing/2014/main" id="{A4A9FD34-2B53-453A-A940-E1C81CAC27AE}"/>
                </a:ext>
              </a:extLst>
            </p:cNvPr>
            <p:cNvSpPr/>
            <p:nvPr/>
          </p:nvSpPr>
          <p:spPr>
            <a:xfrm rot="509193">
              <a:off x="6950675" y="1686443"/>
              <a:ext cx="1009600" cy="263869"/>
            </a:xfrm>
            <a:prstGeom prst="parallelogram">
              <a:avLst>
                <a:gd name="adj" fmla="val 98891"/>
              </a:avLst>
            </a:prstGeom>
            <a:solidFill>
              <a:srgbClr val="FF6600">
                <a:alpha val="49804"/>
              </a:srgbClr>
            </a:solidFill>
            <a:ln w="190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2" name="Straight Arrow Connector 441">
              <a:extLst>
                <a:ext uri="{FF2B5EF4-FFF2-40B4-BE49-F238E27FC236}">
                  <a16:creationId xmlns:a16="http://schemas.microsoft.com/office/drawing/2014/main" id="{D52D15D2-02BD-46F7-84B4-642C727AABBC}"/>
                </a:ext>
              </a:extLst>
            </p:cNvPr>
            <p:cNvCxnSpPr/>
            <p:nvPr/>
          </p:nvCxnSpPr>
          <p:spPr>
            <a:xfrm rot="509193" flipV="1">
              <a:off x="7493471" y="1420303"/>
              <a:ext cx="0" cy="401582"/>
            </a:xfrm>
            <a:prstGeom prst="straightConnector1">
              <a:avLst/>
            </a:prstGeom>
            <a:ln w="28575">
              <a:solidFill>
                <a:srgbClr val="FF66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3" name="Group 442">
            <a:extLst>
              <a:ext uri="{FF2B5EF4-FFF2-40B4-BE49-F238E27FC236}">
                <a16:creationId xmlns:a16="http://schemas.microsoft.com/office/drawing/2014/main" id="{7EF7C29E-9B54-438C-A9B9-6ABB782C4CCC}"/>
              </a:ext>
            </a:extLst>
          </p:cNvPr>
          <p:cNvGrpSpPr/>
          <p:nvPr/>
        </p:nvGrpSpPr>
        <p:grpSpPr>
          <a:xfrm>
            <a:off x="8143449" y="2707909"/>
            <a:ext cx="540113" cy="1075915"/>
            <a:chOff x="7752349" y="1741852"/>
            <a:chExt cx="540113" cy="1075915"/>
          </a:xfrm>
        </p:grpSpPr>
        <p:sp>
          <p:nvSpPr>
            <p:cNvPr id="444" name="Parallelogram 443">
              <a:extLst>
                <a:ext uri="{FF2B5EF4-FFF2-40B4-BE49-F238E27FC236}">
                  <a16:creationId xmlns:a16="http://schemas.microsoft.com/office/drawing/2014/main" id="{B018BE81-9885-4C1C-A7F8-FA51191AF7E9}"/>
                </a:ext>
              </a:extLst>
            </p:cNvPr>
            <p:cNvSpPr/>
            <p:nvPr/>
          </p:nvSpPr>
          <p:spPr>
            <a:xfrm rot="15821813" flipH="1">
              <a:off x="7344905" y="2149296"/>
              <a:ext cx="1075915" cy="261028"/>
            </a:xfrm>
            <a:prstGeom prst="parallelogram">
              <a:avLst>
                <a:gd name="adj" fmla="val 99772"/>
              </a:avLst>
            </a:prstGeom>
            <a:solidFill>
              <a:srgbClr val="00FF00">
                <a:alpha val="40000"/>
              </a:srgbClr>
            </a:solidFill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5" name="Straight Arrow Connector 444">
              <a:extLst>
                <a:ext uri="{FF2B5EF4-FFF2-40B4-BE49-F238E27FC236}">
                  <a16:creationId xmlns:a16="http://schemas.microsoft.com/office/drawing/2014/main" id="{8708BCB1-4DEF-40D9-AC6A-F7B24E79B381}"/>
                </a:ext>
              </a:extLst>
            </p:cNvPr>
            <p:cNvCxnSpPr>
              <a:cxnSpLocks/>
            </p:cNvCxnSpPr>
            <p:nvPr/>
          </p:nvCxnSpPr>
          <p:spPr>
            <a:xfrm rot="5021813" flipV="1">
              <a:off x="8091671" y="2045302"/>
              <a:ext cx="0" cy="401582"/>
            </a:xfrm>
            <a:prstGeom prst="straightConnector1">
              <a:avLst/>
            </a:prstGeom>
            <a:ln w="28575">
              <a:solidFill>
                <a:srgbClr val="00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6" name="Group 445">
            <a:extLst>
              <a:ext uri="{FF2B5EF4-FFF2-40B4-BE49-F238E27FC236}">
                <a16:creationId xmlns:a16="http://schemas.microsoft.com/office/drawing/2014/main" id="{332069F3-D802-4AA0-AD81-2E6D5F9B2CC4}"/>
              </a:ext>
            </a:extLst>
          </p:cNvPr>
          <p:cNvGrpSpPr/>
          <p:nvPr/>
        </p:nvGrpSpPr>
        <p:grpSpPr>
          <a:xfrm>
            <a:off x="7337765" y="2955342"/>
            <a:ext cx="763754" cy="843322"/>
            <a:chOff x="6946665" y="1989285"/>
            <a:chExt cx="763754" cy="843322"/>
          </a:xfrm>
        </p:grpSpPr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4CF73BD5-00E2-4AD5-A33B-33498014E4BE}"/>
                </a:ext>
              </a:extLst>
            </p:cNvPr>
            <p:cNvSpPr/>
            <p:nvPr/>
          </p:nvSpPr>
          <p:spPr>
            <a:xfrm rot="203848">
              <a:off x="6946665" y="1989285"/>
              <a:ext cx="763754" cy="843322"/>
            </a:xfrm>
            <a:prstGeom prst="rect">
              <a:avLst/>
            </a:prstGeom>
            <a:solidFill>
              <a:srgbClr val="0066FF">
                <a:alpha val="49804"/>
              </a:srgbClr>
            </a:solidFill>
            <a:ln w="1905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8" name="Straight Arrow Connector 447">
              <a:extLst>
                <a:ext uri="{FF2B5EF4-FFF2-40B4-BE49-F238E27FC236}">
                  <a16:creationId xmlns:a16="http://schemas.microsoft.com/office/drawing/2014/main" id="{8770A638-2453-4E3D-B938-2DFEB7BEBAE5}"/>
                </a:ext>
              </a:extLst>
            </p:cNvPr>
            <p:cNvCxnSpPr>
              <a:cxnSpLocks/>
            </p:cNvCxnSpPr>
            <p:nvPr/>
          </p:nvCxnSpPr>
          <p:spPr>
            <a:xfrm rot="13703848" flipV="1">
              <a:off x="7175545" y="2338052"/>
              <a:ext cx="0" cy="401582"/>
            </a:xfrm>
            <a:prstGeom prst="straightConnector1">
              <a:avLst/>
            </a:prstGeom>
            <a:ln w="28575">
              <a:solidFill>
                <a:srgbClr val="0066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19515C78-4073-40D5-AC63-FE96E3AEFDE2}"/>
              </a:ext>
            </a:extLst>
          </p:cNvPr>
          <p:cNvGrpSpPr/>
          <p:nvPr/>
        </p:nvGrpSpPr>
        <p:grpSpPr>
          <a:xfrm>
            <a:off x="5986861" y="2718917"/>
            <a:ext cx="698251" cy="1025382"/>
            <a:chOff x="5595761" y="1752860"/>
            <a:chExt cx="698251" cy="1025382"/>
          </a:xfrm>
        </p:grpSpPr>
        <p:sp>
          <p:nvSpPr>
            <p:cNvPr id="450" name="Isosceles Triangle 449">
              <a:extLst>
                <a:ext uri="{FF2B5EF4-FFF2-40B4-BE49-F238E27FC236}">
                  <a16:creationId xmlns:a16="http://schemas.microsoft.com/office/drawing/2014/main" id="{6F64A600-92B8-4877-8142-D76B77FFF798}"/>
                </a:ext>
              </a:extLst>
            </p:cNvPr>
            <p:cNvSpPr/>
            <p:nvPr/>
          </p:nvSpPr>
          <p:spPr>
            <a:xfrm rot="1944359">
              <a:off x="5840948" y="1752860"/>
              <a:ext cx="453064" cy="1025382"/>
            </a:xfrm>
            <a:prstGeom prst="triangle">
              <a:avLst>
                <a:gd name="adj" fmla="val 11486"/>
              </a:avLst>
            </a:prstGeom>
            <a:solidFill>
              <a:srgbClr val="00CCFF">
                <a:alpha val="50196"/>
              </a:srgbClr>
            </a:solidFill>
            <a:ln w="1905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1" name="Straight Arrow Connector 450">
              <a:extLst>
                <a:ext uri="{FF2B5EF4-FFF2-40B4-BE49-F238E27FC236}">
                  <a16:creationId xmlns:a16="http://schemas.microsoft.com/office/drawing/2014/main" id="{C73E98E4-3921-4DBA-B29A-96A8C3A69187}"/>
                </a:ext>
              </a:extLst>
            </p:cNvPr>
            <p:cNvCxnSpPr>
              <a:cxnSpLocks/>
            </p:cNvCxnSpPr>
            <p:nvPr/>
          </p:nvCxnSpPr>
          <p:spPr>
            <a:xfrm rot="18360000" flipV="1">
              <a:off x="5796552" y="1957077"/>
              <a:ext cx="0" cy="401582"/>
            </a:xfrm>
            <a:prstGeom prst="straightConnector1">
              <a:avLst/>
            </a:prstGeom>
            <a:ln w="28575">
              <a:solidFill>
                <a:srgbClr val="00CC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2" name="Group 451">
            <a:extLst>
              <a:ext uri="{FF2B5EF4-FFF2-40B4-BE49-F238E27FC236}">
                <a16:creationId xmlns:a16="http://schemas.microsoft.com/office/drawing/2014/main" id="{48C732E5-C2A7-49A8-9B20-3CA56BA85AB2}"/>
              </a:ext>
            </a:extLst>
          </p:cNvPr>
          <p:cNvGrpSpPr/>
          <p:nvPr/>
        </p:nvGrpSpPr>
        <p:grpSpPr>
          <a:xfrm>
            <a:off x="6337793" y="2679851"/>
            <a:ext cx="829693" cy="1062688"/>
            <a:chOff x="6147293" y="2860826"/>
            <a:chExt cx="829693" cy="1062688"/>
          </a:xfrm>
        </p:grpSpPr>
        <p:sp>
          <p:nvSpPr>
            <p:cNvPr id="453" name="Isosceles Triangle 452">
              <a:extLst>
                <a:ext uri="{FF2B5EF4-FFF2-40B4-BE49-F238E27FC236}">
                  <a16:creationId xmlns:a16="http://schemas.microsoft.com/office/drawing/2014/main" id="{4E7074E2-FB04-48D7-8A0C-54311B08662C}"/>
                </a:ext>
              </a:extLst>
            </p:cNvPr>
            <p:cNvSpPr/>
            <p:nvPr/>
          </p:nvSpPr>
          <p:spPr>
            <a:xfrm rot="500">
              <a:off x="6147293" y="2860826"/>
              <a:ext cx="829693" cy="1062688"/>
            </a:xfrm>
            <a:prstGeom prst="triangle">
              <a:avLst>
                <a:gd name="adj" fmla="val 45078"/>
              </a:avLst>
            </a:prstGeom>
            <a:solidFill>
              <a:srgbClr val="FF99CC">
                <a:alpha val="49804"/>
              </a:srgbClr>
            </a:solidFill>
            <a:ln w="19050">
              <a:solidFill>
                <a:srgbClr val="FF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4" name="Straight Arrow Connector 453">
              <a:extLst>
                <a:ext uri="{FF2B5EF4-FFF2-40B4-BE49-F238E27FC236}">
                  <a16:creationId xmlns:a16="http://schemas.microsoft.com/office/drawing/2014/main" id="{7E35420E-B731-4E11-8B3A-CF387A864E4F}"/>
                </a:ext>
              </a:extLst>
            </p:cNvPr>
            <p:cNvCxnSpPr>
              <a:cxnSpLocks/>
            </p:cNvCxnSpPr>
            <p:nvPr/>
          </p:nvCxnSpPr>
          <p:spPr>
            <a:xfrm rot="3997359" flipV="1">
              <a:off x="6747727" y="3196967"/>
              <a:ext cx="0" cy="401582"/>
            </a:xfrm>
            <a:prstGeom prst="straightConnector1">
              <a:avLst/>
            </a:prstGeom>
            <a:ln w="28575">
              <a:solidFill>
                <a:srgbClr val="FF99CC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5" name="Straight Arrow Connector 454">
            <a:extLst>
              <a:ext uri="{FF2B5EF4-FFF2-40B4-BE49-F238E27FC236}">
                <a16:creationId xmlns:a16="http://schemas.microsoft.com/office/drawing/2014/main" id="{0A6D1894-7266-407D-81DD-5D4629323B6A}"/>
              </a:ext>
            </a:extLst>
          </p:cNvPr>
          <p:cNvCxnSpPr>
            <a:cxnSpLocks/>
          </p:cNvCxnSpPr>
          <p:nvPr/>
        </p:nvCxnSpPr>
        <p:spPr>
          <a:xfrm>
            <a:off x="5438025" y="3258933"/>
            <a:ext cx="30118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49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0.25 3.7037E-6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0.25 2.96296E-6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25 -1.11111E-6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07407E-6 L 0.25 -4.07407E-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25 3.7037E-7 " pathEditMode="relative" rAng="0" ptsTypes="AA">
                                      <p:cBhvr>
                                        <p:cTn id="74" dur="10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5" grpId="0"/>
      <p:bldP spid="428" grpId="0"/>
      <p:bldP spid="439" grpId="0" animBg="1"/>
      <p:bldP spid="43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17F4B-6DC5-46B5-916E-2ECA9CBC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3D Cameras</a:t>
            </a:r>
          </a:p>
        </p:txBody>
      </p: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DF9A3A67-DCED-49FD-BD11-A47CB3A5321F}"/>
              </a:ext>
            </a:extLst>
          </p:cNvPr>
          <p:cNvGrpSpPr/>
          <p:nvPr/>
        </p:nvGrpSpPr>
        <p:grpSpPr>
          <a:xfrm>
            <a:off x="5978143" y="2542272"/>
            <a:ext cx="1269865" cy="1401327"/>
            <a:chOff x="4906953" y="5288228"/>
            <a:chExt cx="1269865" cy="1401327"/>
          </a:xfrm>
        </p:grpSpPr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E577EA48-544F-4FEB-B64C-D0790125529B}"/>
                </a:ext>
              </a:extLst>
            </p:cNvPr>
            <p:cNvSpPr/>
            <p:nvPr/>
          </p:nvSpPr>
          <p:spPr>
            <a:xfrm>
              <a:off x="5463391" y="595367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45BD0278-8A48-44F0-8803-A222CF2251AA}"/>
                </a:ext>
              </a:extLst>
            </p:cNvPr>
            <p:cNvSpPr/>
            <p:nvPr/>
          </p:nvSpPr>
          <p:spPr>
            <a:xfrm>
              <a:off x="5651818" y="600851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3E97B44D-097B-486D-99E7-B76327B78D2B}"/>
                </a:ext>
              </a:extLst>
            </p:cNvPr>
            <p:cNvSpPr/>
            <p:nvPr/>
          </p:nvSpPr>
          <p:spPr>
            <a:xfrm>
              <a:off x="5463391" y="608196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59AD07D-FCE2-483C-983D-9A59EC297785}"/>
                </a:ext>
              </a:extLst>
            </p:cNvPr>
            <p:cNvSpPr/>
            <p:nvPr/>
          </p:nvSpPr>
          <p:spPr>
            <a:xfrm>
              <a:off x="5572706" y="589588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4A1420FF-46A4-4D68-825C-4C10B91F0C8C}"/>
                </a:ext>
              </a:extLst>
            </p:cNvPr>
            <p:cNvSpPr/>
            <p:nvPr/>
          </p:nvSpPr>
          <p:spPr>
            <a:xfrm>
              <a:off x="5522676" y="602034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26586FDC-2D3D-4C1E-BA6A-69FC891E54F5}"/>
                </a:ext>
              </a:extLst>
            </p:cNvPr>
            <p:cNvSpPr/>
            <p:nvPr/>
          </p:nvSpPr>
          <p:spPr>
            <a:xfrm>
              <a:off x="5651818" y="577300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3E8BA15-E253-49E0-8293-BB14C39127B0}"/>
                </a:ext>
              </a:extLst>
            </p:cNvPr>
            <p:cNvSpPr/>
            <p:nvPr/>
          </p:nvSpPr>
          <p:spPr>
            <a:xfrm>
              <a:off x="5673076" y="591449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15C69AA8-71CC-42C9-996C-BA0C1FE0DC24}"/>
                </a:ext>
              </a:extLst>
            </p:cNvPr>
            <p:cNvSpPr/>
            <p:nvPr/>
          </p:nvSpPr>
          <p:spPr>
            <a:xfrm>
              <a:off x="5472298" y="584639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9BC50300-649B-4C1D-96EA-A3633DEC7F2B}"/>
                </a:ext>
              </a:extLst>
            </p:cNvPr>
            <p:cNvSpPr/>
            <p:nvPr/>
          </p:nvSpPr>
          <p:spPr>
            <a:xfrm>
              <a:off x="5531221" y="574918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5483ABB6-6EA3-4A40-BFA4-3504413C84E5}"/>
                </a:ext>
              </a:extLst>
            </p:cNvPr>
            <p:cNvSpPr/>
            <p:nvPr/>
          </p:nvSpPr>
          <p:spPr>
            <a:xfrm>
              <a:off x="5580701" y="609030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B317BB9A-CA60-4DAF-A335-4E54F2226139}"/>
                </a:ext>
              </a:extLst>
            </p:cNvPr>
            <p:cNvSpPr/>
            <p:nvPr/>
          </p:nvSpPr>
          <p:spPr>
            <a:xfrm>
              <a:off x="5740908" y="584569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DB4F1ECE-2362-4DD4-88EA-FA349CB9C8D0}"/>
                </a:ext>
              </a:extLst>
            </p:cNvPr>
            <p:cNvSpPr/>
            <p:nvPr/>
          </p:nvSpPr>
          <p:spPr>
            <a:xfrm>
              <a:off x="5698148" y="609424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F862B89F-8138-4A4F-A45B-4015F8645731}"/>
                </a:ext>
              </a:extLst>
            </p:cNvPr>
            <p:cNvSpPr/>
            <p:nvPr/>
          </p:nvSpPr>
          <p:spPr>
            <a:xfrm>
              <a:off x="5753599" y="599440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A8C0CFCF-0DA6-47DF-8617-544D28B13759}"/>
                </a:ext>
              </a:extLst>
            </p:cNvPr>
            <p:cNvSpPr/>
            <p:nvPr/>
          </p:nvSpPr>
          <p:spPr>
            <a:xfrm>
              <a:off x="5018519" y="617967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9F63733A-4B29-401E-B831-B058DE4A7D4E}"/>
                </a:ext>
              </a:extLst>
            </p:cNvPr>
            <p:cNvSpPr/>
            <p:nvPr/>
          </p:nvSpPr>
          <p:spPr>
            <a:xfrm>
              <a:off x="5206948" y="623451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55412F92-1F2E-4DB0-B831-0F3F5B38A199}"/>
                </a:ext>
              </a:extLst>
            </p:cNvPr>
            <p:cNvSpPr/>
            <p:nvPr/>
          </p:nvSpPr>
          <p:spPr>
            <a:xfrm>
              <a:off x="5018519" y="630796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EC5B3B94-BF52-4E14-A97D-2AA0952DC763}"/>
                </a:ext>
              </a:extLst>
            </p:cNvPr>
            <p:cNvSpPr/>
            <p:nvPr/>
          </p:nvSpPr>
          <p:spPr>
            <a:xfrm>
              <a:off x="5127834" y="612189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4F918D47-D4F6-4D2F-8BBD-715B693A11BF}"/>
                </a:ext>
              </a:extLst>
            </p:cNvPr>
            <p:cNvSpPr/>
            <p:nvPr/>
          </p:nvSpPr>
          <p:spPr>
            <a:xfrm>
              <a:off x="5077805" y="624635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0D8334F2-3219-452D-AA42-FE4A34058707}"/>
                </a:ext>
              </a:extLst>
            </p:cNvPr>
            <p:cNvSpPr/>
            <p:nvPr/>
          </p:nvSpPr>
          <p:spPr>
            <a:xfrm>
              <a:off x="5206948" y="599901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1E65939A-63F0-427A-BD42-F6ED15103309}"/>
                </a:ext>
              </a:extLst>
            </p:cNvPr>
            <p:cNvSpPr/>
            <p:nvPr/>
          </p:nvSpPr>
          <p:spPr>
            <a:xfrm>
              <a:off x="5228204" y="614050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1B9E40D4-29AC-4D81-BB20-CE53B7B67910}"/>
                </a:ext>
              </a:extLst>
            </p:cNvPr>
            <p:cNvSpPr/>
            <p:nvPr/>
          </p:nvSpPr>
          <p:spPr>
            <a:xfrm>
              <a:off x="5027427" y="607239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51ADA7FC-CC81-483F-A6FF-F0DED41BC1BC}"/>
                </a:ext>
              </a:extLst>
            </p:cNvPr>
            <p:cNvSpPr/>
            <p:nvPr/>
          </p:nvSpPr>
          <p:spPr>
            <a:xfrm>
              <a:off x="5086350" y="597518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FCB5DB7E-AD38-4FD9-BC5F-C67722BCFE15}"/>
                </a:ext>
              </a:extLst>
            </p:cNvPr>
            <p:cNvSpPr/>
            <p:nvPr/>
          </p:nvSpPr>
          <p:spPr>
            <a:xfrm>
              <a:off x="5135830" y="631630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7B66F42A-E9C8-4695-97FC-ECCC123524CF}"/>
                </a:ext>
              </a:extLst>
            </p:cNvPr>
            <p:cNvSpPr/>
            <p:nvPr/>
          </p:nvSpPr>
          <p:spPr>
            <a:xfrm>
              <a:off x="5296036" y="607169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35884632-C91C-4906-83AF-682E5ECFDABC}"/>
                </a:ext>
              </a:extLst>
            </p:cNvPr>
            <p:cNvSpPr/>
            <p:nvPr/>
          </p:nvSpPr>
          <p:spPr>
            <a:xfrm>
              <a:off x="5253277" y="632024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ACB4CD23-C88B-427A-AABD-BFD6D0EBF3BB}"/>
                </a:ext>
              </a:extLst>
            </p:cNvPr>
            <p:cNvSpPr/>
            <p:nvPr/>
          </p:nvSpPr>
          <p:spPr>
            <a:xfrm>
              <a:off x="5308728" y="622041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4691F172-679A-4DD3-8510-FFA5AB1730CF}"/>
                </a:ext>
              </a:extLst>
            </p:cNvPr>
            <p:cNvSpPr/>
            <p:nvPr/>
          </p:nvSpPr>
          <p:spPr>
            <a:xfrm>
              <a:off x="5396462" y="637498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199F1FB1-4C99-4420-9D48-3A433FA8F64C}"/>
                </a:ext>
              </a:extLst>
            </p:cNvPr>
            <p:cNvSpPr/>
            <p:nvPr/>
          </p:nvSpPr>
          <p:spPr>
            <a:xfrm>
              <a:off x="5584889" y="642982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7651A3FD-C62E-49BF-A54C-E876FFF3ECDB}"/>
                </a:ext>
              </a:extLst>
            </p:cNvPr>
            <p:cNvSpPr/>
            <p:nvPr/>
          </p:nvSpPr>
          <p:spPr>
            <a:xfrm>
              <a:off x="5396462" y="650327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937AE7F4-6951-4F16-B59D-4281F1022603}"/>
                </a:ext>
              </a:extLst>
            </p:cNvPr>
            <p:cNvSpPr/>
            <p:nvPr/>
          </p:nvSpPr>
          <p:spPr>
            <a:xfrm>
              <a:off x="5505776" y="631719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AB5C3857-81A7-4DF2-B9E9-67853AAB8E7F}"/>
                </a:ext>
              </a:extLst>
            </p:cNvPr>
            <p:cNvSpPr/>
            <p:nvPr/>
          </p:nvSpPr>
          <p:spPr>
            <a:xfrm>
              <a:off x="5455747" y="644165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67764DF6-7652-4276-BE1D-029DE854ECD0}"/>
                </a:ext>
              </a:extLst>
            </p:cNvPr>
            <p:cNvSpPr/>
            <p:nvPr/>
          </p:nvSpPr>
          <p:spPr>
            <a:xfrm>
              <a:off x="5584889" y="619431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AB0D509C-B0B9-4526-B1FC-48E5A935AFBD}"/>
                </a:ext>
              </a:extLst>
            </p:cNvPr>
            <p:cNvSpPr/>
            <p:nvPr/>
          </p:nvSpPr>
          <p:spPr>
            <a:xfrm>
              <a:off x="5606147" y="633580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D862FD76-A580-48F4-8796-C078482B607B}"/>
                </a:ext>
              </a:extLst>
            </p:cNvPr>
            <p:cNvSpPr/>
            <p:nvPr/>
          </p:nvSpPr>
          <p:spPr>
            <a:xfrm>
              <a:off x="5405370" y="626770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1484125C-98C5-44E0-8D0E-7010623656EB}"/>
                </a:ext>
              </a:extLst>
            </p:cNvPr>
            <p:cNvSpPr/>
            <p:nvPr/>
          </p:nvSpPr>
          <p:spPr>
            <a:xfrm>
              <a:off x="5464292" y="617049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72B95B46-8093-4F63-92EB-496CDBED9767}"/>
                </a:ext>
              </a:extLst>
            </p:cNvPr>
            <p:cNvSpPr/>
            <p:nvPr/>
          </p:nvSpPr>
          <p:spPr>
            <a:xfrm>
              <a:off x="5589531" y="652471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99BFFBF3-9AFD-4C66-9F54-488470AE0E84}"/>
                </a:ext>
              </a:extLst>
            </p:cNvPr>
            <p:cNvSpPr/>
            <p:nvPr/>
          </p:nvSpPr>
          <p:spPr>
            <a:xfrm>
              <a:off x="5675593" y="622345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CBA97F39-EABB-4DE5-8158-C0DAD3427ED6}"/>
                </a:ext>
              </a:extLst>
            </p:cNvPr>
            <p:cNvSpPr/>
            <p:nvPr/>
          </p:nvSpPr>
          <p:spPr>
            <a:xfrm>
              <a:off x="5297033" y="643971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7B1C2DBF-CB16-4E2F-9135-4A26AD5E274B}"/>
                </a:ext>
              </a:extLst>
            </p:cNvPr>
            <p:cNvSpPr/>
            <p:nvPr/>
          </p:nvSpPr>
          <p:spPr>
            <a:xfrm>
              <a:off x="5686670" y="641571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6092674D-0CBE-4E02-8D19-015B4DAB084D}"/>
                </a:ext>
              </a:extLst>
            </p:cNvPr>
            <p:cNvSpPr/>
            <p:nvPr/>
          </p:nvSpPr>
          <p:spPr>
            <a:xfrm>
              <a:off x="5786215" y="626262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CFA450EA-FF51-4BA5-822B-4536B2C9644A}"/>
                </a:ext>
              </a:extLst>
            </p:cNvPr>
            <p:cNvSpPr/>
            <p:nvPr/>
          </p:nvSpPr>
          <p:spPr>
            <a:xfrm>
              <a:off x="5974642" y="631746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9B6432DD-4105-4073-AA79-B003EF6DE710}"/>
                </a:ext>
              </a:extLst>
            </p:cNvPr>
            <p:cNvSpPr/>
            <p:nvPr/>
          </p:nvSpPr>
          <p:spPr>
            <a:xfrm>
              <a:off x="5786215" y="639091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EAB6F484-43A6-4A67-9B60-132CD59E1811}"/>
                </a:ext>
              </a:extLst>
            </p:cNvPr>
            <p:cNvSpPr/>
            <p:nvPr/>
          </p:nvSpPr>
          <p:spPr>
            <a:xfrm>
              <a:off x="5895529" y="620484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50029155-CFB0-44A9-94D4-0C1BE4F7E9F4}"/>
                </a:ext>
              </a:extLst>
            </p:cNvPr>
            <p:cNvSpPr/>
            <p:nvPr/>
          </p:nvSpPr>
          <p:spPr>
            <a:xfrm>
              <a:off x="5845499" y="632930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27A9A6FC-4D27-4627-948E-6283110FD16E}"/>
                </a:ext>
              </a:extLst>
            </p:cNvPr>
            <p:cNvSpPr/>
            <p:nvPr/>
          </p:nvSpPr>
          <p:spPr>
            <a:xfrm>
              <a:off x="5929718" y="610833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EBF5D681-BF1E-47EB-9C00-00F2C9232FCF}"/>
                </a:ext>
              </a:extLst>
            </p:cNvPr>
            <p:cNvSpPr/>
            <p:nvPr/>
          </p:nvSpPr>
          <p:spPr>
            <a:xfrm>
              <a:off x="5995900" y="622345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87568391-90F6-4EBD-9381-B4675C6D2470}"/>
                </a:ext>
              </a:extLst>
            </p:cNvPr>
            <p:cNvSpPr/>
            <p:nvPr/>
          </p:nvSpPr>
          <p:spPr>
            <a:xfrm>
              <a:off x="5795122" y="615534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EEBD77B7-8EE2-49A5-B5DF-0BDA4A0A071E}"/>
                </a:ext>
              </a:extLst>
            </p:cNvPr>
            <p:cNvSpPr/>
            <p:nvPr/>
          </p:nvSpPr>
          <p:spPr>
            <a:xfrm>
              <a:off x="5854045" y="605814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F28582C3-4820-44DF-A3E3-6A0AE1A4D949}"/>
                </a:ext>
              </a:extLst>
            </p:cNvPr>
            <p:cNvSpPr/>
            <p:nvPr/>
          </p:nvSpPr>
          <p:spPr>
            <a:xfrm>
              <a:off x="5903525" y="639925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272FCCA1-EB99-4C73-A52E-D6BA8849E7A9}"/>
                </a:ext>
              </a:extLst>
            </p:cNvPr>
            <p:cNvSpPr/>
            <p:nvPr/>
          </p:nvSpPr>
          <p:spPr>
            <a:xfrm>
              <a:off x="6063730" y="615464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FEE812B2-55F4-433D-AA7E-04AD72C13914}"/>
                </a:ext>
              </a:extLst>
            </p:cNvPr>
            <p:cNvSpPr/>
            <p:nvPr/>
          </p:nvSpPr>
          <p:spPr>
            <a:xfrm>
              <a:off x="6020971" y="640319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BB049252-ABC5-47FC-91A9-63FC9242C01D}"/>
                </a:ext>
              </a:extLst>
            </p:cNvPr>
            <p:cNvSpPr/>
            <p:nvPr/>
          </p:nvSpPr>
          <p:spPr>
            <a:xfrm>
              <a:off x="6076423" y="630336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1E89A4D8-F886-459A-91F8-3796375C653C}"/>
                </a:ext>
              </a:extLst>
            </p:cNvPr>
            <p:cNvSpPr/>
            <p:nvPr/>
          </p:nvSpPr>
          <p:spPr>
            <a:xfrm>
              <a:off x="5138791" y="574308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144C4070-FF26-4683-AA30-A8B51845399B}"/>
                </a:ext>
              </a:extLst>
            </p:cNvPr>
            <p:cNvSpPr/>
            <p:nvPr/>
          </p:nvSpPr>
          <p:spPr>
            <a:xfrm>
              <a:off x="5327219" y="579793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8B16A8C9-B2C3-4BFF-95D0-32254EE25E5E}"/>
                </a:ext>
              </a:extLst>
            </p:cNvPr>
            <p:cNvSpPr/>
            <p:nvPr/>
          </p:nvSpPr>
          <p:spPr>
            <a:xfrm>
              <a:off x="5138791" y="587138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2F93A3CC-254A-4698-955A-FF1DF4D80C5E}"/>
                </a:ext>
              </a:extLst>
            </p:cNvPr>
            <p:cNvSpPr/>
            <p:nvPr/>
          </p:nvSpPr>
          <p:spPr>
            <a:xfrm>
              <a:off x="5248106" y="568530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C10022DE-CFCA-4636-9FA8-35D6588BC6E3}"/>
                </a:ext>
              </a:extLst>
            </p:cNvPr>
            <p:cNvSpPr/>
            <p:nvPr/>
          </p:nvSpPr>
          <p:spPr>
            <a:xfrm>
              <a:off x="5198076" y="580976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A33D567D-8AF4-4B85-B74D-E2565AD7B1B1}"/>
                </a:ext>
              </a:extLst>
            </p:cNvPr>
            <p:cNvSpPr/>
            <p:nvPr/>
          </p:nvSpPr>
          <p:spPr>
            <a:xfrm>
              <a:off x="5327219" y="556242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7DD9C707-7AFB-4012-B081-F8EA7AA76B21}"/>
                </a:ext>
              </a:extLst>
            </p:cNvPr>
            <p:cNvSpPr/>
            <p:nvPr/>
          </p:nvSpPr>
          <p:spPr>
            <a:xfrm>
              <a:off x="5348477" y="570391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AA52B6C4-342B-4B83-8A99-1184A82B224A}"/>
                </a:ext>
              </a:extLst>
            </p:cNvPr>
            <p:cNvSpPr/>
            <p:nvPr/>
          </p:nvSpPr>
          <p:spPr>
            <a:xfrm>
              <a:off x="4906953" y="617763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A6FE6120-1306-4CB7-8B61-74FCE6A3A6E5}"/>
                </a:ext>
              </a:extLst>
            </p:cNvPr>
            <p:cNvSpPr/>
            <p:nvPr/>
          </p:nvSpPr>
          <p:spPr>
            <a:xfrm>
              <a:off x="5329268" y="599060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4228CBE0-F08A-456A-B6A2-3DA01FFAF402}"/>
                </a:ext>
              </a:extLst>
            </p:cNvPr>
            <p:cNvSpPr/>
            <p:nvPr/>
          </p:nvSpPr>
          <p:spPr>
            <a:xfrm>
              <a:off x="5256101" y="587971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302C0EE5-2B6E-4F17-A5CF-0B7279FB4031}"/>
                </a:ext>
              </a:extLst>
            </p:cNvPr>
            <p:cNvSpPr/>
            <p:nvPr/>
          </p:nvSpPr>
          <p:spPr>
            <a:xfrm>
              <a:off x="5416307" y="563510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3D3CC096-7D0E-48C5-B0E5-40DF9C3DECBC}"/>
                </a:ext>
              </a:extLst>
            </p:cNvPr>
            <p:cNvSpPr/>
            <p:nvPr/>
          </p:nvSpPr>
          <p:spPr>
            <a:xfrm>
              <a:off x="5373548" y="588366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426A73A6-D1A3-4A53-846A-187647C924E9}"/>
                </a:ext>
              </a:extLst>
            </p:cNvPr>
            <p:cNvSpPr/>
            <p:nvPr/>
          </p:nvSpPr>
          <p:spPr>
            <a:xfrm>
              <a:off x="5429000" y="578382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8BC429DB-45DC-4721-8841-C84D59C00AB5}"/>
                </a:ext>
              </a:extLst>
            </p:cNvPr>
            <p:cNvSpPr/>
            <p:nvPr/>
          </p:nvSpPr>
          <p:spPr>
            <a:xfrm>
              <a:off x="5489136" y="554138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0A4AD362-2B28-4C47-A569-44E048CFA8FA}"/>
                </a:ext>
              </a:extLst>
            </p:cNvPr>
            <p:cNvSpPr/>
            <p:nvPr/>
          </p:nvSpPr>
          <p:spPr>
            <a:xfrm>
              <a:off x="5677564" y="559623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D96DFEED-2026-4561-9794-14F64A47CBC2}"/>
                </a:ext>
              </a:extLst>
            </p:cNvPr>
            <p:cNvSpPr/>
            <p:nvPr/>
          </p:nvSpPr>
          <p:spPr>
            <a:xfrm>
              <a:off x="5489136" y="566967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68EC4DEB-7385-469B-8760-D6D719C9D14A}"/>
                </a:ext>
              </a:extLst>
            </p:cNvPr>
            <p:cNvSpPr/>
            <p:nvPr/>
          </p:nvSpPr>
          <p:spPr>
            <a:xfrm>
              <a:off x="5598451" y="548360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ACD6010B-D16C-4521-AEB5-1292D6E23F29}"/>
                </a:ext>
              </a:extLst>
            </p:cNvPr>
            <p:cNvSpPr/>
            <p:nvPr/>
          </p:nvSpPr>
          <p:spPr>
            <a:xfrm>
              <a:off x="5893211" y="598457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0AA0EB6E-24F0-49A4-BF30-4F4DE3018CFD}"/>
                </a:ext>
              </a:extLst>
            </p:cNvPr>
            <p:cNvSpPr/>
            <p:nvPr/>
          </p:nvSpPr>
          <p:spPr>
            <a:xfrm>
              <a:off x="5371789" y="614241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E9949D3D-8345-4599-99BD-F7DD95C98F58}"/>
                </a:ext>
              </a:extLst>
            </p:cNvPr>
            <p:cNvSpPr/>
            <p:nvPr/>
          </p:nvSpPr>
          <p:spPr>
            <a:xfrm>
              <a:off x="5809111" y="589777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5FBAD8C0-A6F3-4CC7-88C5-7A987E1AA676}"/>
                </a:ext>
              </a:extLst>
            </p:cNvPr>
            <p:cNvSpPr/>
            <p:nvPr/>
          </p:nvSpPr>
          <p:spPr>
            <a:xfrm>
              <a:off x="5498044" y="543410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36234665-D8B1-4F2B-9B79-779979240321}"/>
                </a:ext>
              </a:extLst>
            </p:cNvPr>
            <p:cNvSpPr/>
            <p:nvPr/>
          </p:nvSpPr>
          <p:spPr>
            <a:xfrm>
              <a:off x="5507747" y="528822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29A72582-F4D1-44BD-8983-29DB2CECFDDC}"/>
                </a:ext>
              </a:extLst>
            </p:cNvPr>
            <p:cNvSpPr/>
            <p:nvPr/>
          </p:nvSpPr>
          <p:spPr>
            <a:xfrm>
              <a:off x="5606447" y="567801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B1FE2E04-6F74-4FBA-B258-508F0EF929FF}"/>
                </a:ext>
              </a:extLst>
            </p:cNvPr>
            <p:cNvSpPr/>
            <p:nvPr/>
          </p:nvSpPr>
          <p:spPr>
            <a:xfrm>
              <a:off x="5086711" y="644966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EA0B9492-2598-4FF9-903A-1D8E84E212DC}"/>
                </a:ext>
              </a:extLst>
            </p:cNvPr>
            <p:cNvSpPr/>
            <p:nvPr/>
          </p:nvSpPr>
          <p:spPr>
            <a:xfrm>
              <a:off x="5763465" y="574599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E3842E8B-E301-4528-B912-BCB992E3C83D}"/>
                </a:ext>
              </a:extLst>
            </p:cNvPr>
            <p:cNvSpPr/>
            <p:nvPr/>
          </p:nvSpPr>
          <p:spPr>
            <a:xfrm>
              <a:off x="5256407" y="658916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36C85D7A-41F9-4C1B-B113-BD763A9A2975}"/>
              </a:ext>
            </a:extLst>
          </p:cNvPr>
          <p:cNvGrpSpPr/>
          <p:nvPr/>
        </p:nvGrpSpPr>
        <p:grpSpPr>
          <a:xfrm>
            <a:off x="7242705" y="2540744"/>
            <a:ext cx="1240283" cy="1341633"/>
            <a:chOff x="6171515" y="5286700"/>
            <a:chExt cx="1240283" cy="1341633"/>
          </a:xfrm>
        </p:grpSpPr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0DA7CAAA-524E-48C8-A89B-BECB68BADE53}"/>
                </a:ext>
              </a:extLst>
            </p:cNvPr>
            <p:cNvSpPr/>
            <p:nvPr/>
          </p:nvSpPr>
          <p:spPr>
            <a:xfrm>
              <a:off x="6280782" y="591053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B177CD0A-787D-4F11-918E-6EF93B637EF8}"/>
                </a:ext>
              </a:extLst>
            </p:cNvPr>
            <p:cNvSpPr/>
            <p:nvPr/>
          </p:nvSpPr>
          <p:spPr>
            <a:xfrm>
              <a:off x="6469209" y="596537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2D94FAB1-8D67-4FCB-AC36-F9BE0DC03E9B}"/>
                </a:ext>
              </a:extLst>
            </p:cNvPr>
            <p:cNvSpPr/>
            <p:nvPr/>
          </p:nvSpPr>
          <p:spPr>
            <a:xfrm>
              <a:off x="6280782" y="603882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3D8B73C1-3167-4C7C-9C69-D0B6E08861B9}"/>
                </a:ext>
              </a:extLst>
            </p:cNvPr>
            <p:cNvSpPr/>
            <p:nvPr/>
          </p:nvSpPr>
          <p:spPr>
            <a:xfrm>
              <a:off x="6390095" y="585275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CDE9F051-6BA6-4DA0-84DF-C5106E1FAB13}"/>
                </a:ext>
              </a:extLst>
            </p:cNvPr>
            <p:cNvSpPr/>
            <p:nvPr/>
          </p:nvSpPr>
          <p:spPr>
            <a:xfrm>
              <a:off x="6340066" y="597721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6B045B84-3981-4778-9966-CF077F242D1B}"/>
                </a:ext>
              </a:extLst>
            </p:cNvPr>
            <p:cNvSpPr/>
            <p:nvPr/>
          </p:nvSpPr>
          <p:spPr>
            <a:xfrm>
              <a:off x="6469209" y="572987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4CBF93BD-D0A7-4931-98E4-4140843CC2C8}"/>
                </a:ext>
              </a:extLst>
            </p:cNvPr>
            <p:cNvSpPr/>
            <p:nvPr/>
          </p:nvSpPr>
          <p:spPr>
            <a:xfrm>
              <a:off x="6490466" y="587136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7F7673DA-206A-42F2-9DF8-CDFDEA8C0DC9}"/>
                </a:ext>
              </a:extLst>
            </p:cNvPr>
            <p:cNvSpPr/>
            <p:nvPr/>
          </p:nvSpPr>
          <p:spPr>
            <a:xfrm>
              <a:off x="6289688" y="580325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68FDD493-68A9-4D3E-9983-0ADCE9A72911}"/>
                </a:ext>
              </a:extLst>
            </p:cNvPr>
            <p:cNvSpPr/>
            <p:nvPr/>
          </p:nvSpPr>
          <p:spPr>
            <a:xfrm>
              <a:off x="6348613" y="570604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DEFAC001-7C30-4CC5-9B65-2C35E2F94573}"/>
                </a:ext>
              </a:extLst>
            </p:cNvPr>
            <p:cNvSpPr/>
            <p:nvPr/>
          </p:nvSpPr>
          <p:spPr>
            <a:xfrm>
              <a:off x="6398092" y="604716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4975D156-8F8E-4DC9-B7EB-25AE5508CFC8}"/>
                </a:ext>
              </a:extLst>
            </p:cNvPr>
            <p:cNvSpPr/>
            <p:nvPr/>
          </p:nvSpPr>
          <p:spPr>
            <a:xfrm>
              <a:off x="6558297" y="580255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F949E667-4654-435C-90E6-90387140E5A6}"/>
                </a:ext>
              </a:extLst>
            </p:cNvPr>
            <p:cNvSpPr/>
            <p:nvPr/>
          </p:nvSpPr>
          <p:spPr>
            <a:xfrm>
              <a:off x="6515539" y="605110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F29CDE91-9821-4A0A-BDC4-09007795D6E4}"/>
                </a:ext>
              </a:extLst>
            </p:cNvPr>
            <p:cNvSpPr/>
            <p:nvPr/>
          </p:nvSpPr>
          <p:spPr>
            <a:xfrm>
              <a:off x="6570990" y="595127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01FA02DF-909C-434B-A8B0-45AA6A52A3D5}"/>
                </a:ext>
              </a:extLst>
            </p:cNvPr>
            <p:cNvSpPr/>
            <p:nvPr/>
          </p:nvSpPr>
          <p:spPr>
            <a:xfrm>
              <a:off x="6663779" y="595162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F1393A51-C77C-48BF-81AC-FB6321B33F6A}"/>
                </a:ext>
              </a:extLst>
            </p:cNvPr>
            <p:cNvSpPr/>
            <p:nvPr/>
          </p:nvSpPr>
          <p:spPr>
            <a:xfrm>
              <a:off x="6852208" y="600647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2F3347ED-8B04-428C-9F76-56E7A5D12743}"/>
                </a:ext>
              </a:extLst>
            </p:cNvPr>
            <p:cNvSpPr/>
            <p:nvPr/>
          </p:nvSpPr>
          <p:spPr>
            <a:xfrm>
              <a:off x="6663779" y="607991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98B5EE2F-D2CA-45BA-A8FF-372A6A68B78F}"/>
                </a:ext>
              </a:extLst>
            </p:cNvPr>
            <p:cNvSpPr/>
            <p:nvPr/>
          </p:nvSpPr>
          <p:spPr>
            <a:xfrm>
              <a:off x="6773095" y="589384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F10A86D0-78FE-4DE4-9F55-39FC64776407}"/>
                </a:ext>
              </a:extLst>
            </p:cNvPr>
            <p:cNvSpPr/>
            <p:nvPr/>
          </p:nvSpPr>
          <p:spPr>
            <a:xfrm>
              <a:off x="6723065" y="601830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3730FE33-6087-4CD9-A9E6-1B114218A85A}"/>
                </a:ext>
              </a:extLst>
            </p:cNvPr>
            <p:cNvSpPr/>
            <p:nvPr/>
          </p:nvSpPr>
          <p:spPr>
            <a:xfrm>
              <a:off x="6852208" y="577096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40F127B5-38A3-4BDB-901F-4860F2056697}"/>
                </a:ext>
              </a:extLst>
            </p:cNvPr>
            <p:cNvSpPr/>
            <p:nvPr/>
          </p:nvSpPr>
          <p:spPr>
            <a:xfrm>
              <a:off x="6873466" y="591245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7F6DE4E3-EED6-4ACA-8069-8AB07BDB4C9C}"/>
                </a:ext>
              </a:extLst>
            </p:cNvPr>
            <p:cNvSpPr/>
            <p:nvPr/>
          </p:nvSpPr>
          <p:spPr>
            <a:xfrm>
              <a:off x="6672688" y="584434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FC14BECA-0F56-4CFA-AF81-20EAE9A3ED9B}"/>
                </a:ext>
              </a:extLst>
            </p:cNvPr>
            <p:cNvSpPr/>
            <p:nvPr/>
          </p:nvSpPr>
          <p:spPr>
            <a:xfrm>
              <a:off x="6731610" y="574714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91687E35-3F91-46A8-A329-0121A477AF9A}"/>
                </a:ext>
              </a:extLst>
            </p:cNvPr>
            <p:cNvSpPr/>
            <p:nvPr/>
          </p:nvSpPr>
          <p:spPr>
            <a:xfrm>
              <a:off x="6781090" y="608825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0B12B43F-77FF-419B-8699-EAA9CDBAF987}"/>
                </a:ext>
              </a:extLst>
            </p:cNvPr>
            <p:cNvSpPr/>
            <p:nvPr/>
          </p:nvSpPr>
          <p:spPr>
            <a:xfrm>
              <a:off x="6941296" y="584364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A3239F78-14B0-43AC-BAFD-0796D983D843}"/>
                </a:ext>
              </a:extLst>
            </p:cNvPr>
            <p:cNvSpPr/>
            <p:nvPr/>
          </p:nvSpPr>
          <p:spPr>
            <a:xfrm>
              <a:off x="6898535" y="609220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54124557-C27C-4A92-BD34-745B4BBB7012}"/>
                </a:ext>
              </a:extLst>
            </p:cNvPr>
            <p:cNvSpPr/>
            <p:nvPr/>
          </p:nvSpPr>
          <p:spPr>
            <a:xfrm>
              <a:off x="6953987" y="599236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3500A46F-BA27-4232-81A2-FFF448E96554}"/>
                </a:ext>
              </a:extLst>
            </p:cNvPr>
            <p:cNvSpPr/>
            <p:nvPr/>
          </p:nvSpPr>
          <p:spPr>
            <a:xfrm>
              <a:off x="6294054" y="632443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C0AAEDE4-A586-4E59-A5E1-CF14FF046629}"/>
                </a:ext>
              </a:extLst>
            </p:cNvPr>
            <p:cNvSpPr/>
            <p:nvPr/>
          </p:nvSpPr>
          <p:spPr>
            <a:xfrm>
              <a:off x="6482482" y="637927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50DBACFC-9332-49D1-AF28-E5E6B2FB514B}"/>
                </a:ext>
              </a:extLst>
            </p:cNvPr>
            <p:cNvSpPr/>
            <p:nvPr/>
          </p:nvSpPr>
          <p:spPr>
            <a:xfrm>
              <a:off x="6294054" y="645272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8A6C04B4-6EE5-4E81-873A-E184DAB2FBCB}"/>
                </a:ext>
              </a:extLst>
            </p:cNvPr>
            <p:cNvSpPr/>
            <p:nvPr/>
          </p:nvSpPr>
          <p:spPr>
            <a:xfrm>
              <a:off x="6403370" y="626665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20F22F64-90E0-4635-A984-32B1B71047C2}"/>
                </a:ext>
              </a:extLst>
            </p:cNvPr>
            <p:cNvSpPr/>
            <p:nvPr/>
          </p:nvSpPr>
          <p:spPr>
            <a:xfrm>
              <a:off x="6353340" y="639111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E1887669-8F7F-4A58-87DC-7FB4A5A661CA}"/>
                </a:ext>
              </a:extLst>
            </p:cNvPr>
            <p:cNvSpPr/>
            <p:nvPr/>
          </p:nvSpPr>
          <p:spPr>
            <a:xfrm>
              <a:off x="6482482" y="614377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6D7F5492-1BD3-4153-92A0-8A7FED409A1D}"/>
                </a:ext>
              </a:extLst>
            </p:cNvPr>
            <p:cNvSpPr/>
            <p:nvPr/>
          </p:nvSpPr>
          <p:spPr>
            <a:xfrm>
              <a:off x="6503740" y="628525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0A76C87E-DDDB-4E52-B37B-7E491A1E0EA5}"/>
                </a:ext>
              </a:extLst>
            </p:cNvPr>
            <p:cNvSpPr/>
            <p:nvPr/>
          </p:nvSpPr>
          <p:spPr>
            <a:xfrm>
              <a:off x="6302962" y="621715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E5E2CB27-1875-4E46-9D60-024A3CE7BF6E}"/>
                </a:ext>
              </a:extLst>
            </p:cNvPr>
            <p:cNvSpPr/>
            <p:nvPr/>
          </p:nvSpPr>
          <p:spPr>
            <a:xfrm>
              <a:off x="6361885" y="611994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F938E784-DAE2-4ADE-AB2D-30863D97278B}"/>
                </a:ext>
              </a:extLst>
            </p:cNvPr>
            <p:cNvSpPr/>
            <p:nvPr/>
          </p:nvSpPr>
          <p:spPr>
            <a:xfrm>
              <a:off x="6411364" y="646106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6FA66346-E0EB-4DE6-B4C4-359FC33A5106}"/>
                </a:ext>
              </a:extLst>
            </p:cNvPr>
            <p:cNvSpPr/>
            <p:nvPr/>
          </p:nvSpPr>
          <p:spPr>
            <a:xfrm>
              <a:off x="6571571" y="621645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31B24AB9-4912-49AC-A8CA-3BCED8815BED}"/>
                </a:ext>
              </a:extLst>
            </p:cNvPr>
            <p:cNvSpPr/>
            <p:nvPr/>
          </p:nvSpPr>
          <p:spPr>
            <a:xfrm>
              <a:off x="6528811" y="646500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14542DB7-24DC-438B-8AB5-03EFECE49AA0}"/>
                </a:ext>
              </a:extLst>
            </p:cNvPr>
            <p:cNvSpPr/>
            <p:nvPr/>
          </p:nvSpPr>
          <p:spPr>
            <a:xfrm>
              <a:off x="6584263" y="636517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E68AB2C6-6C5D-4166-A69F-C3E6DAC421C6}"/>
                </a:ext>
              </a:extLst>
            </p:cNvPr>
            <p:cNvSpPr/>
            <p:nvPr/>
          </p:nvSpPr>
          <p:spPr>
            <a:xfrm>
              <a:off x="6677053" y="637269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E6504E4C-92A8-4383-A203-AC018353675B}"/>
                </a:ext>
              </a:extLst>
            </p:cNvPr>
            <p:cNvSpPr/>
            <p:nvPr/>
          </p:nvSpPr>
          <p:spPr>
            <a:xfrm>
              <a:off x="6865481" y="642754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2C050B84-8634-41BA-91ED-6FC16BAF9334}"/>
                </a:ext>
              </a:extLst>
            </p:cNvPr>
            <p:cNvSpPr/>
            <p:nvPr/>
          </p:nvSpPr>
          <p:spPr>
            <a:xfrm>
              <a:off x="6677053" y="650099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C1095341-AB16-4062-BD5F-69A1B9FB2060}"/>
                </a:ext>
              </a:extLst>
            </p:cNvPr>
            <p:cNvSpPr/>
            <p:nvPr/>
          </p:nvSpPr>
          <p:spPr>
            <a:xfrm>
              <a:off x="6786367" y="631491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06F45767-EDF3-4DC7-992C-15C57E9D9ACB}"/>
                </a:ext>
              </a:extLst>
            </p:cNvPr>
            <p:cNvSpPr/>
            <p:nvPr/>
          </p:nvSpPr>
          <p:spPr>
            <a:xfrm>
              <a:off x="6736338" y="643937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FD2DF207-ED41-4419-9737-451614470C14}"/>
                </a:ext>
              </a:extLst>
            </p:cNvPr>
            <p:cNvSpPr/>
            <p:nvPr/>
          </p:nvSpPr>
          <p:spPr>
            <a:xfrm>
              <a:off x="6865481" y="619203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E8691FE7-B855-4E03-A8D0-895FE5270ACF}"/>
                </a:ext>
              </a:extLst>
            </p:cNvPr>
            <p:cNvSpPr/>
            <p:nvPr/>
          </p:nvSpPr>
          <p:spPr>
            <a:xfrm>
              <a:off x="6886738" y="633352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9EF7BEDB-862C-4411-BD00-F13A255EB965}"/>
                </a:ext>
              </a:extLst>
            </p:cNvPr>
            <p:cNvSpPr/>
            <p:nvPr/>
          </p:nvSpPr>
          <p:spPr>
            <a:xfrm>
              <a:off x="6685959" y="626542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6E8A286D-014D-47FE-9F52-EA1F5B72DD97}"/>
                </a:ext>
              </a:extLst>
            </p:cNvPr>
            <p:cNvSpPr/>
            <p:nvPr/>
          </p:nvSpPr>
          <p:spPr>
            <a:xfrm>
              <a:off x="6744884" y="616821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DC0022C9-2085-45F3-8D24-A36529287DDA}"/>
                </a:ext>
              </a:extLst>
            </p:cNvPr>
            <p:cNvSpPr/>
            <p:nvPr/>
          </p:nvSpPr>
          <p:spPr>
            <a:xfrm>
              <a:off x="6794363" y="650933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72647234-59C6-4953-9CB1-2EFC4730F893}"/>
                </a:ext>
              </a:extLst>
            </p:cNvPr>
            <p:cNvSpPr/>
            <p:nvPr/>
          </p:nvSpPr>
          <p:spPr>
            <a:xfrm>
              <a:off x="6954567" y="626471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285F727E-0FB6-4AD4-92CC-66DE42214051}"/>
                </a:ext>
              </a:extLst>
            </p:cNvPr>
            <p:cNvSpPr/>
            <p:nvPr/>
          </p:nvSpPr>
          <p:spPr>
            <a:xfrm>
              <a:off x="6911809" y="651327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B74BFF69-2313-4821-BE1C-EA047C873D44}"/>
                </a:ext>
              </a:extLst>
            </p:cNvPr>
            <p:cNvSpPr/>
            <p:nvPr/>
          </p:nvSpPr>
          <p:spPr>
            <a:xfrm>
              <a:off x="6967261" y="641343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260EBA0A-75D2-40B1-BA7B-23AED1ECB518}"/>
                </a:ext>
              </a:extLst>
            </p:cNvPr>
            <p:cNvSpPr/>
            <p:nvPr/>
          </p:nvSpPr>
          <p:spPr>
            <a:xfrm>
              <a:off x="7022562" y="622782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35B42209-A750-424E-BCC5-776502A267F3}"/>
                </a:ext>
              </a:extLst>
            </p:cNvPr>
            <p:cNvSpPr/>
            <p:nvPr/>
          </p:nvSpPr>
          <p:spPr>
            <a:xfrm>
              <a:off x="7210991" y="628267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04DD2081-E594-49A7-92A0-6ED4B121A160}"/>
                </a:ext>
              </a:extLst>
            </p:cNvPr>
            <p:cNvSpPr/>
            <p:nvPr/>
          </p:nvSpPr>
          <p:spPr>
            <a:xfrm>
              <a:off x="7022562" y="635612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AEDF3CCC-4B7F-49C9-9A04-44D5671CDE2E}"/>
                </a:ext>
              </a:extLst>
            </p:cNvPr>
            <p:cNvSpPr/>
            <p:nvPr/>
          </p:nvSpPr>
          <p:spPr>
            <a:xfrm>
              <a:off x="7131878" y="617004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0C903DC9-A61F-469F-B96F-0F62B8E5CD00}"/>
                </a:ext>
              </a:extLst>
            </p:cNvPr>
            <p:cNvSpPr/>
            <p:nvPr/>
          </p:nvSpPr>
          <p:spPr>
            <a:xfrm>
              <a:off x="7081847" y="629450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DC5BCE9C-5D7C-41E5-A606-F43F756E5F0B}"/>
                </a:ext>
              </a:extLst>
            </p:cNvPr>
            <p:cNvSpPr/>
            <p:nvPr/>
          </p:nvSpPr>
          <p:spPr>
            <a:xfrm>
              <a:off x="7210991" y="604716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5529915A-C23B-42DB-89F5-7DF1F9E61ED7}"/>
                </a:ext>
              </a:extLst>
            </p:cNvPr>
            <p:cNvSpPr/>
            <p:nvPr/>
          </p:nvSpPr>
          <p:spPr>
            <a:xfrm>
              <a:off x="7232247" y="618865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38AD21EF-261F-42EB-8918-50FE2EB63672}"/>
                </a:ext>
              </a:extLst>
            </p:cNvPr>
            <p:cNvSpPr/>
            <p:nvPr/>
          </p:nvSpPr>
          <p:spPr>
            <a:xfrm>
              <a:off x="7031469" y="612054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01CD8CF3-72A9-4349-897B-BAE0367B36B9}"/>
                </a:ext>
              </a:extLst>
            </p:cNvPr>
            <p:cNvSpPr/>
            <p:nvPr/>
          </p:nvSpPr>
          <p:spPr>
            <a:xfrm>
              <a:off x="7090392" y="602334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EF1106ED-2540-49EE-AF8C-0B754A63C79E}"/>
                </a:ext>
              </a:extLst>
            </p:cNvPr>
            <p:cNvSpPr/>
            <p:nvPr/>
          </p:nvSpPr>
          <p:spPr>
            <a:xfrm>
              <a:off x="7139872" y="636445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48C47C6D-5409-4D25-B9E5-C080753B618B}"/>
                </a:ext>
              </a:extLst>
            </p:cNvPr>
            <p:cNvSpPr/>
            <p:nvPr/>
          </p:nvSpPr>
          <p:spPr>
            <a:xfrm>
              <a:off x="7300078" y="611984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EEE202A4-2D94-4CC6-ABB4-5B7CD748702D}"/>
                </a:ext>
              </a:extLst>
            </p:cNvPr>
            <p:cNvSpPr/>
            <p:nvPr/>
          </p:nvSpPr>
          <p:spPr>
            <a:xfrm>
              <a:off x="7094444" y="651955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44727F4E-E3FB-488D-9A05-1C7FEDA65E58}"/>
                </a:ext>
              </a:extLst>
            </p:cNvPr>
            <p:cNvSpPr/>
            <p:nvPr/>
          </p:nvSpPr>
          <p:spPr>
            <a:xfrm>
              <a:off x="6206720" y="652793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EBFB8721-0326-44BA-A9D7-9D53B7ADF411}"/>
                </a:ext>
              </a:extLst>
            </p:cNvPr>
            <p:cNvSpPr/>
            <p:nvPr/>
          </p:nvSpPr>
          <p:spPr>
            <a:xfrm>
              <a:off x="7063901" y="576948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D4DDC89A-E350-44FE-AEFA-D2C3030B6D9E}"/>
                </a:ext>
              </a:extLst>
            </p:cNvPr>
            <p:cNvSpPr/>
            <p:nvPr/>
          </p:nvSpPr>
          <p:spPr>
            <a:xfrm>
              <a:off x="7252330" y="582433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68711B64-DE76-4322-A20F-EF1435EC637A}"/>
                </a:ext>
              </a:extLst>
            </p:cNvPr>
            <p:cNvSpPr/>
            <p:nvPr/>
          </p:nvSpPr>
          <p:spPr>
            <a:xfrm>
              <a:off x="7063901" y="589777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DBEA9284-383D-4834-89BC-82E21B8E860A}"/>
                </a:ext>
              </a:extLst>
            </p:cNvPr>
            <p:cNvSpPr/>
            <p:nvPr/>
          </p:nvSpPr>
          <p:spPr>
            <a:xfrm>
              <a:off x="7173217" y="571170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D0F824C9-50A3-4737-914D-A7B428CD92BF}"/>
                </a:ext>
              </a:extLst>
            </p:cNvPr>
            <p:cNvSpPr/>
            <p:nvPr/>
          </p:nvSpPr>
          <p:spPr>
            <a:xfrm>
              <a:off x="7123188" y="583616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BFA6866A-7596-4042-86D9-A4D7E9583EE6}"/>
                </a:ext>
              </a:extLst>
            </p:cNvPr>
            <p:cNvSpPr/>
            <p:nvPr/>
          </p:nvSpPr>
          <p:spPr>
            <a:xfrm>
              <a:off x="7252330" y="558882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A8B0D01F-46BA-4286-9FEE-E014665A1DC3}"/>
                </a:ext>
              </a:extLst>
            </p:cNvPr>
            <p:cNvSpPr/>
            <p:nvPr/>
          </p:nvSpPr>
          <p:spPr>
            <a:xfrm>
              <a:off x="7273588" y="573031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45F07560-6379-4C88-B85C-D35D945E2875}"/>
                </a:ext>
              </a:extLst>
            </p:cNvPr>
            <p:cNvSpPr/>
            <p:nvPr/>
          </p:nvSpPr>
          <p:spPr>
            <a:xfrm>
              <a:off x="7072810" y="566220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78F9A1F8-2D35-43B4-ABBC-1369536C4CC1}"/>
                </a:ext>
              </a:extLst>
            </p:cNvPr>
            <p:cNvSpPr/>
            <p:nvPr/>
          </p:nvSpPr>
          <p:spPr>
            <a:xfrm>
              <a:off x="7131732" y="556500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3D39EEC0-DA98-4317-8336-F611B7A84531}"/>
                </a:ext>
              </a:extLst>
            </p:cNvPr>
            <p:cNvSpPr/>
            <p:nvPr/>
          </p:nvSpPr>
          <p:spPr>
            <a:xfrm>
              <a:off x="7181213" y="590611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82722A8E-8B6B-41EA-884D-8F6EACBBC64F}"/>
                </a:ext>
              </a:extLst>
            </p:cNvPr>
            <p:cNvSpPr/>
            <p:nvPr/>
          </p:nvSpPr>
          <p:spPr>
            <a:xfrm>
              <a:off x="7219686" y="546249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5E55E9B3-459F-4422-A0A2-096A95C4E983}"/>
                </a:ext>
              </a:extLst>
            </p:cNvPr>
            <p:cNvSpPr/>
            <p:nvPr/>
          </p:nvSpPr>
          <p:spPr>
            <a:xfrm>
              <a:off x="7278171" y="595368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AE17EE42-E4AE-4127-AD09-1E45827E6096}"/>
                </a:ext>
              </a:extLst>
            </p:cNvPr>
            <p:cNvSpPr/>
            <p:nvPr/>
          </p:nvSpPr>
          <p:spPr>
            <a:xfrm>
              <a:off x="6995131" y="572464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ABAB6397-925E-4871-9FFB-CDBA94782247}"/>
                </a:ext>
              </a:extLst>
            </p:cNvPr>
            <p:cNvSpPr/>
            <p:nvPr/>
          </p:nvSpPr>
          <p:spPr>
            <a:xfrm>
              <a:off x="6299578" y="548020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034E7B38-FF1C-45F4-B68F-A5A7EA16261D}"/>
                </a:ext>
              </a:extLst>
            </p:cNvPr>
            <p:cNvSpPr/>
            <p:nvPr/>
          </p:nvSpPr>
          <p:spPr>
            <a:xfrm>
              <a:off x="6488007" y="553504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F7AB3E56-15FB-458F-B8E5-1A2D870B5EAE}"/>
                </a:ext>
              </a:extLst>
            </p:cNvPr>
            <p:cNvSpPr/>
            <p:nvPr/>
          </p:nvSpPr>
          <p:spPr>
            <a:xfrm>
              <a:off x="6299578" y="560849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B0CECCC8-09D8-4601-9362-9F98FE1DFF7C}"/>
                </a:ext>
              </a:extLst>
            </p:cNvPr>
            <p:cNvSpPr/>
            <p:nvPr/>
          </p:nvSpPr>
          <p:spPr>
            <a:xfrm>
              <a:off x="6408894" y="542241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B866C5DB-9C18-46B1-92E8-F0BAF61D77DF}"/>
                </a:ext>
              </a:extLst>
            </p:cNvPr>
            <p:cNvSpPr/>
            <p:nvPr/>
          </p:nvSpPr>
          <p:spPr>
            <a:xfrm>
              <a:off x="6358864" y="554688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CBCD1D0E-4786-4088-B326-2F86A9294CB1}"/>
                </a:ext>
              </a:extLst>
            </p:cNvPr>
            <p:cNvSpPr/>
            <p:nvPr/>
          </p:nvSpPr>
          <p:spPr>
            <a:xfrm>
              <a:off x="6488007" y="529953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0F9F0689-890F-4C9D-998E-3298F43170CB}"/>
                </a:ext>
              </a:extLst>
            </p:cNvPr>
            <p:cNvSpPr/>
            <p:nvPr/>
          </p:nvSpPr>
          <p:spPr>
            <a:xfrm>
              <a:off x="6509263" y="544102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C8908175-89FB-4A43-94A2-80E2A566E990}"/>
                </a:ext>
              </a:extLst>
            </p:cNvPr>
            <p:cNvSpPr/>
            <p:nvPr/>
          </p:nvSpPr>
          <p:spPr>
            <a:xfrm>
              <a:off x="6171515" y="563319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459070B6-55EB-4008-BCD8-CED94C649EA2}"/>
                </a:ext>
              </a:extLst>
            </p:cNvPr>
            <p:cNvSpPr/>
            <p:nvPr/>
          </p:nvSpPr>
          <p:spPr>
            <a:xfrm>
              <a:off x="6614845" y="572805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8D4752AC-D261-4F81-B911-AC6EF6BBF81A}"/>
                </a:ext>
              </a:extLst>
            </p:cNvPr>
            <p:cNvSpPr/>
            <p:nvPr/>
          </p:nvSpPr>
          <p:spPr>
            <a:xfrm>
              <a:off x="6416885" y="561683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36B81D2F-35A0-4676-B6A8-26D92B29F35C}"/>
                </a:ext>
              </a:extLst>
            </p:cNvPr>
            <p:cNvSpPr/>
            <p:nvPr/>
          </p:nvSpPr>
          <p:spPr>
            <a:xfrm>
              <a:off x="6577091" y="537222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BFEDF833-2F94-4054-B980-090FE8598DDE}"/>
                </a:ext>
              </a:extLst>
            </p:cNvPr>
            <p:cNvSpPr/>
            <p:nvPr/>
          </p:nvSpPr>
          <p:spPr>
            <a:xfrm>
              <a:off x="6534329" y="562077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926C6447-D5FC-4EAB-9E29-0675C68CC666}"/>
                </a:ext>
              </a:extLst>
            </p:cNvPr>
            <p:cNvSpPr/>
            <p:nvPr/>
          </p:nvSpPr>
          <p:spPr>
            <a:xfrm>
              <a:off x="6589778" y="552093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4A24D6BC-36CE-4DC1-A994-757098A0CACF}"/>
                </a:ext>
              </a:extLst>
            </p:cNvPr>
            <p:cNvSpPr/>
            <p:nvPr/>
          </p:nvSpPr>
          <p:spPr>
            <a:xfrm>
              <a:off x="6718328" y="549118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4FC33553-3C9F-45B8-97AA-7F1BA7A0C7E5}"/>
                </a:ext>
              </a:extLst>
            </p:cNvPr>
            <p:cNvSpPr/>
            <p:nvPr/>
          </p:nvSpPr>
          <p:spPr>
            <a:xfrm>
              <a:off x="6906755" y="554603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14644D6C-4482-4C98-ACFD-FCBB51C82AE3}"/>
                </a:ext>
              </a:extLst>
            </p:cNvPr>
            <p:cNvSpPr/>
            <p:nvPr/>
          </p:nvSpPr>
          <p:spPr>
            <a:xfrm>
              <a:off x="6718331" y="561948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AE86EE05-CC7B-4FE0-9C3D-407AAC247EF9}"/>
                </a:ext>
              </a:extLst>
            </p:cNvPr>
            <p:cNvSpPr/>
            <p:nvPr/>
          </p:nvSpPr>
          <p:spPr>
            <a:xfrm>
              <a:off x="6827646" y="543340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E968D127-2D7C-4C2A-A3D7-61DEC8B1949A}"/>
                </a:ext>
              </a:extLst>
            </p:cNvPr>
            <p:cNvSpPr/>
            <p:nvPr/>
          </p:nvSpPr>
          <p:spPr>
            <a:xfrm>
              <a:off x="6777617" y="555786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DD1714E6-2D4B-4234-8BA8-725F38987AC9}"/>
                </a:ext>
              </a:extLst>
            </p:cNvPr>
            <p:cNvSpPr/>
            <p:nvPr/>
          </p:nvSpPr>
          <p:spPr>
            <a:xfrm>
              <a:off x="7144055" y="538862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0165EB0E-BD0B-4B94-8217-D6061019C486}"/>
                </a:ext>
              </a:extLst>
            </p:cNvPr>
            <p:cNvSpPr/>
            <p:nvPr/>
          </p:nvSpPr>
          <p:spPr>
            <a:xfrm>
              <a:off x="6928017" y="545201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0D6DD37E-503E-4074-ABA8-58D4520EBDCC}"/>
                </a:ext>
              </a:extLst>
            </p:cNvPr>
            <p:cNvSpPr/>
            <p:nvPr/>
          </p:nvSpPr>
          <p:spPr>
            <a:xfrm>
              <a:off x="6727237" y="538390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F4EFC4C2-33EF-404B-805C-7915AE8A4E85}"/>
                </a:ext>
              </a:extLst>
            </p:cNvPr>
            <p:cNvSpPr/>
            <p:nvPr/>
          </p:nvSpPr>
          <p:spPr>
            <a:xfrm>
              <a:off x="6786165" y="528670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43B19D78-7EEA-4440-987D-3C25E537A2B7}"/>
                </a:ext>
              </a:extLst>
            </p:cNvPr>
            <p:cNvSpPr/>
            <p:nvPr/>
          </p:nvSpPr>
          <p:spPr>
            <a:xfrm>
              <a:off x="6835646" y="562781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CAE9C200-AF97-486D-AA3B-8998CBAD2D2E}"/>
                </a:ext>
              </a:extLst>
            </p:cNvPr>
            <p:cNvSpPr/>
            <p:nvPr/>
          </p:nvSpPr>
          <p:spPr>
            <a:xfrm>
              <a:off x="6995850" y="538320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DDE1C685-0763-4F5F-8C23-2E698D1B1C99}"/>
                </a:ext>
              </a:extLst>
            </p:cNvPr>
            <p:cNvSpPr/>
            <p:nvPr/>
          </p:nvSpPr>
          <p:spPr>
            <a:xfrm>
              <a:off x="6953095" y="563175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8351A9D5-8F7C-42E1-953B-65EDE913C47F}"/>
                </a:ext>
              </a:extLst>
            </p:cNvPr>
            <p:cNvSpPr/>
            <p:nvPr/>
          </p:nvSpPr>
          <p:spPr>
            <a:xfrm>
              <a:off x="7008537" y="553192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2D52B401-E509-421E-A108-B1C542976183}"/>
                </a:ext>
              </a:extLst>
            </p:cNvPr>
            <p:cNvSpPr/>
            <p:nvPr/>
          </p:nvSpPr>
          <p:spPr>
            <a:xfrm>
              <a:off x="7311403" y="535415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25" name="TextBox 424">
            <a:extLst>
              <a:ext uri="{FF2B5EF4-FFF2-40B4-BE49-F238E27FC236}">
                <a16:creationId xmlns:a16="http://schemas.microsoft.com/office/drawing/2014/main" id="{C3284FDC-C9FD-4411-AA58-BB031E298516}"/>
              </a:ext>
            </a:extLst>
          </p:cNvPr>
          <p:cNvSpPr txBox="1"/>
          <p:nvPr/>
        </p:nvSpPr>
        <p:spPr>
          <a:xfrm>
            <a:off x="6141319" y="4127821"/>
            <a:ext cx="2141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3D point clouds</a:t>
            </a:r>
          </a:p>
        </p:txBody>
      </p:sp>
    </p:spTree>
    <p:extLst>
      <p:ext uri="{BB962C8B-B14F-4D97-AF65-F5344CB8AC3E}">
        <p14:creationId xmlns:p14="http://schemas.microsoft.com/office/powerpoint/2010/main" val="2369959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7AE1E-2549-484A-8065-6802A788E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3D Cameras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7E5A40-33E0-4E0F-AF89-E6476B9A3CF5}"/>
              </a:ext>
            </a:extLst>
          </p:cNvPr>
          <p:cNvGrpSpPr/>
          <p:nvPr/>
        </p:nvGrpSpPr>
        <p:grpSpPr>
          <a:xfrm>
            <a:off x="994637" y="3607212"/>
            <a:ext cx="1371600" cy="1097280"/>
            <a:chOff x="904202" y="4320363"/>
            <a:chExt cx="1371600" cy="1097280"/>
          </a:xfrm>
        </p:grpSpPr>
        <p:sp>
          <p:nvSpPr>
            <p:cNvPr id="5" name="Trapezoid 4">
              <a:extLst>
                <a:ext uri="{FF2B5EF4-FFF2-40B4-BE49-F238E27FC236}">
                  <a16:creationId xmlns:a16="http://schemas.microsoft.com/office/drawing/2014/main" id="{8BB4C736-9914-4FC2-B46E-9AFC01BB372B}"/>
                </a:ext>
              </a:extLst>
            </p:cNvPr>
            <p:cNvSpPr/>
            <p:nvPr/>
          </p:nvSpPr>
          <p:spPr>
            <a:xfrm>
              <a:off x="904202" y="4320363"/>
              <a:ext cx="1371600" cy="1097280"/>
            </a:xfrm>
            <a:prstGeom prst="trapezoid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0A642A1-6A37-4926-BE8C-72E365B7E7E6}"/>
                </a:ext>
              </a:extLst>
            </p:cNvPr>
            <p:cNvSpPr/>
            <p:nvPr/>
          </p:nvSpPr>
          <p:spPr>
            <a:xfrm>
              <a:off x="1087082" y="4366083"/>
              <a:ext cx="1005840" cy="100584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7B40FF4-CBD2-4516-B650-701C248215A8}"/>
              </a:ext>
            </a:extLst>
          </p:cNvPr>
          <p:cNvGrpSpPr/>
          <p:nvPr/>
        </p:nvGrpSpPr>
        <p:grpSpPr>
          <a:xfrm>
            <a:off x="1064895" y="1969619"/>
            <a:ext cx="1269865" cy="1401327"/>
            <a:chOff x="4906953" y="5288228"/>
            <a:chExt cx="1269865" cy="140132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BC1C67C-9D75-4683-9087-8EB2E6EF329F}"/>
                </a:ext>
              </a:extLst>
            </p:cNvPr>
            <p:cNvSpPr/>
            <p:nvPr/>
          </p:nvSpPr>
          <p:spPr>
            <a:xfrm>
              <a:off x="5463391" y="595367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0A1C5A5-0F6E-4E40-AA66-9AD832121232}"/>
                </a:ext>
              </a:extLst>
            </p:cNvPr>
            <p:cNvSpPr/>
            <p:nvPr/>
          </p:nvSpPr>
          <p:spPr>
            <a:xfrm>
              <a:off x="5651818" y="600851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5157C57-0825-4C7E-8BD8-CC277DC13ABF}"/>
                </a:ext>
              </a:extLst>
            </p:cNvPr>
            <p:cNvSpPr/>
            <p:nvPr/>
          </p:nvSpPr>
          <p:spPr>
            <a:xfrm>
              <a:off x="5463391" y="608196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6E60EDA-F61A-4ACE-B6B5-4D33A7E510F1}"/>
                </a:ext>
              </a:extLst>
            </p:cNvPr>
            <p:cNvSpPr/>
            <p:nvPr/>
          </p:nvSpPr>
          <p:spPr>
            <a:xfrm>
              <a:off x="5572706" y="589588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DE1A7BD-A52A-41A1-AE21-A3C2338AAFE8}"/>
                </a:ext>
              </a:extLst>
            </p:cNvPr>
            <p:cNvSpPr/>
            <p:nvPr/>
          </p:nvSpPr>
          <p:spPr>
            <a:xfrm>
              <a:off x="5522676" y="602034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79447FD-A395-4553-814C-E6BF8A7EC1CC}"/>
                </a:ext>
              </a:extLst>
            </p:cNvPr>
            <p:cNvSpPr/>
            <p:nvPr/>
          </p:nvSpPr>
          <p:spPr>
            <a:xfrm>
              <a:off x="5651818" y="577300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DF9B1E8-D832-4E99-8FDB-172E4A51DC60}"/>
                </a:ext>
              </a:extLst>
            </p:cNvPr>
            <p:cNvSpPr/>
            <p:nvPr/>
          </p:nvSpPr>
          <p:spPr>
            <a:xfrm>
              <a:off x="5673076" y="591449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04D9470-1817-4F1A-B3A3-373CB9C7ED73}"/>
                </a:ext>
              </a:extLst>
            </p:cNvPr>
            <p:cNvSpPr/>
            <p:nvPr/>
          </p:nvSpPr>
          <p:spPr>
            <a:xfrm>
              <a:off x="5472298" y="584639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95782A-89B0-4835-AA4B-6CC635722F51}"/>
                </a:ext>
              </a:extLst>
            </p:cNvPr>
            <p:cNvSpPr/>
            <p:nvPr/>
          </p:nvSpPr>
          <p:spPr>
            <a:xfrm>
              <a:off x="5531221" y="574918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49485BF-336B-4B13-8906-FDE00894D17E}"/>
                </a:ext>
              </a:extLst>
            </p:cNvPr>
            <p:cNvSpPr/>
            <p:nvPr/>
          </p:nvSpPr>
          <p:spPr>
            <a:xfrm>
              <a:off x="5580701" y="609030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EAED3F3-14EF-4990-9985-E0CB581D3224}"/>
                </a:ext>
              </a:extLst>
            </p:cNvPr>
            <p:cNvSpPr/>
            <p:nvPr/>
          </p:nvSpPr>
          <p:spPr>
            <a:xfrm>
              <a:off x="5740908" y="584569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2BCD227-B723-4A0C-863C-7D33D01D3634}"/>
                </a:ext>
              </a:extLst>
            </p:cNvPr>
            <p:cNvSpPr/>
            <p:nvPr/>
          </p:nvSpPr>
          <p:spPr>
            <a:xfrm>
              <a:off x="5698148" y="609424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77BE224-55E3-4831-9710-167834571BDA}"/>
                </a:ext>
              </a:extLst>
            </p:cNvPr>
            <p:cNvSpPr/>
            <p:nvPr/>
          </p:nvSpPr>
          <p:spPr>
            <a:xfrm>
              <a:off x="5753599" y="599440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F097EDF-241E-491D-8C55-E9C8A8132A50}"/>
                </a:ext>
              </a:extLst>
            </p:cNvPr>
            <p:cNvSpPr/>
            <p:nvPr/>
          </p:nvSpPr>
          <p:spPr>
            <a:xfrm>
              <a:off x="5018519" y="617967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F28BDF9-BB19-4C44-83F2-FC94BBF4B482}"/>
                </a:ext>
              </a:extLst>
            </p:cNvPr>
            <p:cNvSpPr/>
            <p:nvPr/>
          </p:nvSpPr>
          <p:spPr>
            <a:xfrm>
              <a:off x="5206948" y="623451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926C67A-5200-47FB-91A5-F1E5FDE30496}"/>
                </a:ext>
              </a:extLst>
            </p:cNvPr>
            <p:cNvSpPr/>
            <p:nvPr/>
          </p:nvSpPr>
          <p:spPr>
            <a:xfrm>
              <a:off x="5018519" y="630796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6F133E5-2448-4C71-BC23-1F3C2BCA300E}"/>
                </a:ext>
              </a:extLst>
            </p:cNvPr>
            <p:cNvSpPr/>
            <p:nvPr/>
          </p:nvSpPr>
          <p:spPr>
            <a:xfrm>
              <a:off x="5127834" y="612189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94E7C89-434A-446B-AB7D-3655557DACA6}"/>
                </a:ext>
              </a:extLst>
            </p:cNvPr>
            <p:cNvSpPr/>
            <p:nvPr/>
          </p:nvSpPr>
          <p:spPr>
            <a:xfrm>
              <a:off x="5077805" y="624635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3AEC8EB-E311-4DD3-B6C1-8E4B41DFD24F}"/>
                </a:ext>
              </a:extLst>
            </p:cNvPr>
            <p:cNvSpPr/>
            <p:nvPr/>
          </p:nvSpPr>
          <p:spPr>
            <a:xfrm>
              <a:off x="5206948" y="599901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99FC983-A000-4C2E-AF03-A0D9BE4D5690}"/>
                </a:ext>
              </a:extLst>
            </p:cNvPr>
            <p:cNvSpPr/>
            <p:nvPr/>
          </p:nvSpPr>
          <p:spPr>
            <a:xfrm>
              <a:off x="5228204" y="614050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ACC0D8D-DE43-4006-8A76-D1CDD6A041CB}"/>
                </a:ext>
              </a:extLst>
            </p:cNvPr>
            <p:cNvSpPr/>
            <p:nvPr/>
          </p:nvSpPr>
          <p:spPr>
            <a:xfrm>
              <a:off x="5027427" y="607239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B77D39D-E6FD-4275-B2D6-F2CE06FD97AE}"/>
                </a:ext>
              </a:extLst>
            </p:cNvPr>
            <p:cNvSpPr/>
            <p:nvPr/>
          </p:nvSpPr>
          <p:spPr>
            <a:xfrm>
              <a:off x="5086350" y="597518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75CD94A-C906-45B4-B79A-E2F5B700047F}"/>
                </a:ext>
              </a:extLst>
            </p:cNvPr>
            <p:cNvSpPr/>
            <p:nvPr/>
          </p:nvSpPr>
          <p:spPr>
            <a:xfrm>
              <a:off x="5135830" y="631630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41DA369-4F6E-4BC0-B5EA-B09051CDD0F1}"/>
                </a:ext>
              </a:extLst>
            </p:cNvPr>
            <p:cNvSpPr/>
            <p:nvPr/>
          </p:nvSpPr>
          <p:spPr>
            <a:xfrm>
              <a:off x="5296036" y="607169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4CFBD2D-CC70-400A-A5B7-8E6DABB1DEB5}"/>
                </a:ext>
              </a:extLst>
            </p:cNvPr>
            <p:cNvSpPr/>
            <p:nvPr/>
          </p:nvSpPr>
          <p:spPr>
            <a:xfrm>
              <a:off x="5253277" y="632024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5B4A161-A3C9-4458-B434-6864420131AE}"/>
                </a:ext>
              </a:extLst>
            </p:cNvPr>
            <p:cNvSpPr/>
            <p:nvPr/>
          </p:nvSpPr>
          <p:spPr>
            <a:xfrm>
              <a:off x="5308728" y="622041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6E0514E-29BA-4827-8833-839DC1CC783A}"/>
                </a:ext>
              </a:extLst>
            </p:cNvPr>
            <p:cNvSpPr/>
            <p:nvPr/>
          </p:nvSpPr>
          <p:spPr>
            <a:xfrm>
              <a:off x="5396462" y="637498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0088819-ACBC-4214-9876-CE544952BD9F}"/>
                </a:ext>
              </a:extLst>
            </p:cNvPr>
            <p:cNvSpPr/>
            <p:nvPr/>
          </p:nvSpPr>
          <p:spPr>
            <a:xfrm>
              <a:off x="5584889" y="642982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2DB3D96-BEA5-4DD9-B72A-7751BB2F1A0C}"/>
                </a:ext>
              </a:extLst>
            </p:cNvPr>
            <p:cNvSpPr/>
            <p:nvPr/>
          </p:nvSpPr>
          <p:spPr>
            <a:xfrm>
              <a:off x="5396462" y="650327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30E9801-8529-4FCD-82EA-A2025104C6ED}"/>
                </a:ext>
              </a:extLst>
            </p:cNvPr>
            <p:cNvSpPr/>
            <p:nvPr/>
          </p:nvSpPr>
          <p:spPr>
            <a:xfrm>
              <a:off x="5505776" y="631719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7E8BFE5-FC3D-4D29-8396-922425BC2F9B}"/>
                </a:ext>
              </a:extLst>
            </p:cNvPr>
            <p:cNvSpPr/>
            <p:nvPr/>
          </p:nvSpPr>
          <p:spPr>
            <a:xfrm>
              <a:off x="5455747" y="644165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276ACE0-BBA0-4204-9E67-84960FE0C512}"/>
                </a:ext>
              </a:extLst>
            </p:cNvPr>
            <p:cNvSpPr/>
            <p:nvPr/>
          </p:nvSpPr>
          <p:spPr>
            <a:xfrm>
              <a:off x="5584889" y="619431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FF465FA-67F4-4480-A7EC-EE5A7FE33069}"/>
                </a:ext>
              </a:extLst>
            </p:cNvPr>
            <p:cNvSpPr/>
            <p:nvPr/>
          </p:nvSpPr>
          <p:spPr>
            <a:xfrm>
              <a:off x="5606147" y="633580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8DAFA14-7C43-481E-9F76-F822E740A79D}"/>
                </a:ext>
              </a:extLst>
            </p:cNvPr>
            <p:cNvSpPr/>
            <p:nvPr/>
          </p:nvSpPr>
          <p:spPr>
            <a:xfrm>
              <a:off x="5405370" y="626770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AEC4A5A-F061-4FF4-9BB3-8B1C8EA29782}"/>
                </a:ext>
              </a:extLst>
            </p:cNvPr>
            <p:cNvSpPr/>
            <p:nvPr/>
          </p:nvSpPr>
          <p:spPr>
            <a:xfrm>
              <a:off x="5464292" y="617049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84FDD12-D3A4-484C-874D-C98F74F481CA}"/>
                </a:ext>
              </a:extLst>
            </p:cNvPr>
            <p:cNvSpPr/>
            <p:nvPr/>
          </p:nvSpPr>
          <p:spPr>
            <a:xfrm>
              <a:off x="5589531" y="652471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E5D4A7A-D09B-4534-8BB9-317FE0142FCB}"/>
                </a:ext>
              </a:extLst>
            </p:cNvPr>
            <p:cNvSpPr/>
            <p:nvPr/>
          </p:nvSpPr>
          <p:spPr>
            <a:xfrm>
              <a:off x="5675593" y="622345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EA7F816-5049-4006-98C9-B97C26629D42}"/>
                </a:ext>
              </a:extLst>
            </p:cNvPr>
            <p:cNvSpPr/>
            <p:nvPr/>
          </p:nvSpPr>
          <p:spPr>
            <a:xfrm>
              <a:off x="5297033" y="643971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73EA76AB-A571-49D4-A23C-5B4E0EB920E0}"/>
                </a:ext>
              </a:extLst>
            </p:cNvPr>
            <p:cNvSpPr/>
            <p:nvPr/>
          </p:nvSpPr>
          <p:spPr>
            <a:xfrm>
              <a:off x="5686670" y="641571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0631800-EA08-47B0-BFFA-F0AB7F90500E}"/>
                </a:ext>
              </a:extLst>
            </p:cNvPr>
            <p:cNvSpPr/>
            <p:nvPr/>
          </p:nvSpPr>
          <p:spPr>
            <a:xfrm>
              <a:off x="5786215" y="626262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C338313-3D22-42A9-A30E-225C3638E30D}"/>
                </a:ext>
              </a:extLst>
            </p:cNvPr>
            <p:cNvSpPr/>
            <p:nvPr/>
          </p:nvSpPr>
          <p:spPr>
            <a:xfrm>
              <a:off x="5974642" y="631746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F04C707-98CD-498F-AFB1-1A9BC44306D9}"/>
                </a:ext>
              </a:extLst>
            </p:cNvPr>
            <p:cNvSpPr/>
            <p:nvPr/>
          </p:nvSpPr>
          <p:spPr>
            <a:xfrm>
              <a:off x="5786215" y="639091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EA29FE2-6BA6-47F7-BDE9-90A956B49A6D}"/>
                </a:ext>
              </a:extLst>
            </p:cNvPr>
            <p:cNvSpPr/>
            <p:nvPr/>
          </p:nvSpPr>
          <p:spPr>
            <a:xfrm>
              <a:off x="5895529" y="620484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D95858F-AFF3-4305-8E80-F1D193168E3C}"/>
                </a:ext>
              </a:extLst>
            </p:cNvPr>
            <p:cNvSpPr/>
            <p:nvPr/>
          </p:nvSpPr>
          <p:spPr>
            <a:xfrm>
              <a:off x="5845499" y="632930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F5D0C5F-8DA6-4A76-94C5-6D1B47D9F0DB}"/>
                </a:ext>
              </a:extLst>
            </p:cNvPr>
            <p:cNvSpPr/>
            <p:nvPr/>
          </p:nvSpPr>
          <p:spPr>
            <a:xfrm>
              <a:off x="5929718" y="610833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E4B4D1F-94EF-47C9-975A-5E8084FB3781}"/>
                </a:ext>
              </a:extLst>
            </p:cNvPr>
            <p:cNvSpPr/>
            <p:nvPr/>
          </p:nvSpPr>
          <p:spPr>
            <a:xfrm>
              <a:off x="5995900" y="622345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63D65DC-E09B-4106-88CB-8EBC3A6BD8C8}"/>
                </a:ext>
              </a:extLst>
            </p:cNvPr>
            <p:cNvSpPr/>
            <p:nvPr/>
          </p:nvSpPr>
          <p:spPr>
            <a:xfrm>
              <a:off x="5795122" y="615534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4A20205-4AFE-4493-AF1C-EDE2F72F7F28}"/>
                </a:ext>
              </a:extLst>
            </p:cNvPr>
            <p:cNvSpPr/>
            <p:nvPr/>
          </p:nvSpPr>
          <p:spPr>
            <a:xfrm>
              <a:off x="5854045" y="605814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F7A5A6C-2742-4C5B-A12C-A2CE251E9C91}"/>
                </a:ext>
              </a:extLst>
            </p:cNvPr>
            <p:cNvSpPr/>
            <p:nvPr/>
          </p:nvSpPr>
          <p:spPr>
            <a:xfrm>
              <a:off x="5903525" y="639925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A81D2D3-AC6E-4113-B1F3-5A245586914D}"/>
                </a:ext>
              </a:extLst>
            </p:cNvPr>
            <p:cNvSpPr/>
            <p:nvPr/>
          </p:nvSpPr>
          <p:spPr>
            <a:xfrm>
              <a:off x="6063730" y="615464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FA267FD-2A36-472D-BE73-1DA2D0BBD8BF}"/>
                </a:ext>
              </a:extLst>
            </p:cNvPr>
            <p:cNvSpPr/>
            <p:nvPr/>
          </p:nvSpPr>
          <p:spPr>
            <a:xfrm>
              <a:off x="6020971" y="640319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A65840A-146F-40CA-A419-F6D580C506F8}"/>
                </a:ext>
              </a:extLst>
            </p:cNvPr>
            <p:cNvSpPr/>
            <p:nvPr/>
          </p:nvSpPr>
          <p:spPr>
            <a:xfrm>
              <a:off x="6076423" y="630336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4ABFF63-C346-4CEE-AFAB-6836882C5F42}"/>
                </a:ext>
              </a:extLst>
            </p:cNvPr>
            <p:cNvSpPr/>
            <p:nvPr/>
          </p:nvSpPr>
          <p:spPr>
            <a:xfrm>
              <a:off x="5138791" y="574308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C1F78503-A310-4E0E-84B2-22A6970AE927}"/>
                </a:ext>
              </a:extLst>
            </p:cNvPr>
            <p:cNvSpPr/>
            <p:nvPr/>
          </p:nvSpPr>
          <p:spPr>
            <a:xfrm>
              <a:off x="5327219" y="579793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6171544-6A81-40AF-9EFF-03A51491B4CB}"/>
                </a:ext>
              </a:extLst>
            </p:cNvPr>
            <p:cNvSpPr/>
            <p:nvPr/>
          </p:nvSpPr>
          <p:spPr>
            <a:xfrm>
              <a:off x="5138791" y="587138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5E68C90-B9E7-451E-B9D8-D39044A9351F}"/>
                </a:ext>
              </a:extLst>
            </p:cNvPr>
            <p:cNvSpPr/>
            <p:nvPr/>
          </p:nvSpPr>
          <p:spPr>
            <a:xfrm>
              <a:off x="5248106" y="568530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984400E-8894-4560-BF81-F0ABFFCF4D93}"/>
                </a:ext>
              </a:extLst>
            </p:cNvPr>
            <p:cNvSpPr/>
            <p:nvPr/>
          </p:nvSpPr>
          <p:spPr>
            <a:xfrm>
              <a:off x="5198076" y="580976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6E2058A-C83E-4B32-BAEA-6D01E9F19F98}"/>
                </a:ext>
              </a:extLst>
            </p:cNvPr>
            <p:cNvSpPr/>
            <p:nvPr/>
          </p:nvSpPr>
          <p:spPr>
            <a:xfrm>
              <a:off x="5327219" y="556242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1A167DC-2AEB-4609-8A0B-23DEBBDEB149}"/>
                </a:ext>
              </a:extLst>
            </p:cNvPr>
            <p:cNvSpPr/>
            <p:nvPr/>
          </p:nvSpPr>
          <p:spPr>
            <a:xfrm>
              <a:off x="5348477" y="570391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600EA94-B878-4345-B681-7057D52605B7}"/>
                </a:ext>
              </a:extLst>
            </p:cNvPr>
            <p:cNvSpPr/>
            <p:nvPr/>
          </p:nvSpPr>
          <p:spPr>
            <a:xfrm>
              <a:off x="4906953" y="617763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4D29AA11-5041-4E3A-A05A-AB0D7AF175BD}"/>
                </a:ext>
              </a:extLst>
            </p:cNvPr>
            <p:cNvSpPr/>
            <p:nvPr/>
          </p:nvSpPr>
          <p:spPr>
            <a:xfrm>
              <a:off x="5329268" y="599060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3C9C25BA-3BC0-4327-A86B-BE9B28AFC739}"/>
                </a:ext>
              </a:extLst>
            </p:cNvPr>
            <p:cNvSpPr/>
            <p:nvPr/>
          </p:nvSpPr>
          <p:spPr>
            <a:xfrm>
              <a:off x="5256101" y="587971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37FC0B1-31AA-4C3D-8543-507103B4A922}"/>
                </a:ext>
              </a:extLst>
            </p:cNvPr>
            <p:cNvSpPr/>
            <p:nvPr/>
          </p:nvSpPr>
          <p:spPr>
            <a:xfrm>
              <a:off x="5416307" y="563510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BE3A21A-9F64-4B19-A812-966A9259F8DE}"/>
                </a:ext>
              </a:extLst>
            </p:cNvPr>
            <p:cNvSpPr/>
            <p:nvPr/>
          </p:nvSpPr>
          <p:spPr>
            <a:xfrm>
              <a:off x="5373548" y="588366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D2EAC4B-C9CA-47B3-AD45-E5D20B3C1F20}"/>
                </a:ext>
              </a:extLst>
            </p:cNvPr>
            <p:cNvSpPr/>
            <p:nvPr/>
          </p:nvSpPr>
          <p:spPr>
            <a:xfrm>
              <a:off x="5429000" y="578382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4A828193-A343-4DF7-BD1F-4A91D43087BC}"/>
                </a:ext>
              </a:extLst>
            </p:cNvPr>
            <p:cNvSpPr/>
            <p:nvPr/>
          </p:nvSpPr>
          <p:spPr>
            <a:xfrm>
              <a:off x="5489136" y="554138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71F0E592-7972-458F-94BA-474F0FA33794}"/>
                </a:ext>
              </a:extLst>
            </p:cNvPr>
            <p:cNvSpPr/>
            <p:nvPr/>
          </p:nvSpPr>
          <p:spPr>
            <a:xfrm>
              <a:off x="5677564" y="559623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FAFDE0D2-FF3D-4F70-A1FB-C6918E9A0C6C}"/>
                </a:ext>
              </a:extLst>
            </p:cNvPr>
            <p:cNvSpPr/>
            <p:nvPr/>
          </p:nvSpPr>
          <p:spPr>
            <a:xfrm>
              <a:off x="5489136" y="566967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5EF5A72D-45E5-4B3B-B132-70E6E2D98954}"/>
                </a:ext>
              </a:extLst>
            </p:cNvPr>
            <p:cNvSpPr/>
            <p:nvPr/>
          </p:nvSpPr>
          <p:spPr>
            <a:xfrm>
              <a:off x="5598451" y="548360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CC6DCE2-50B5-4578-B2AC-7FD108B7D67E}"/>
                </a:ext>
              </a:extLst>
            </p:cNvPr>
            <p:cNvSpPr/>
            <p:nvPr/>
          </p:nvSpPr>
          <p:spPr>
            <a:xfrm>
              <a:off x="5893211" y="598457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CA23AAAF-53B3-4223-A9FA-FB132F68E69D}"/>
                </a:ext>
              </a:extLst>
            </p:cNvPr>
            <p:cNvSpPr/>
            <p:nvPr/>
          </p:nvSpPr>
          <p:spPr>
            <a:xfrm>
              <a:off x="5371789" y="614241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648D81E-7F63-4FA8-8BA2-F5E2BCCAC564}"/>
                </a:ext>
              </a:extLst>
            </p:cNvPr>
            <p:cNvSpPr/>
            <p:nvPr/>
          </p:nvSpPr>
          <p:spPr>
            <a:xfrm>
              <a:off x="5809111" y="589777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84DBB8DE-579E-44A8-8DF3-A6250C97B293}"/>
                </a:ext>
              </a:extLst>
            </p:cNvPr>
            <p:cNvSpPr/>
            <p:nvPr/>
          </p:nvSpPr>
          <p:spPr>
            <a:xfrm>
              <a:off x="5498044" y="543410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650C12BC-FB17-4DA0-8DC5-0C1971239EAE}"/>
                </a:ext>
              </a:extLst>
            </p:cNvPr>
            <p:cNvSpPr/>
            <p:nvPr/>
          </p:nvSpPr>
          <p:spPr>
            <a:xfrm>
              <a:off x="5507747" y="528822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B8A22F0-2C7E-41CC-B0E2-D5B180F4DEE8}"/>
                </a:ext>
              </a:extLst>
            </p:cNvPr>
            <p:cNvSpPr/>
            <p:nvPr/>
          </p:nvSpPr>
          <p:spPr>
            <a:xfrm>
              <a:off x="5606447" y="567801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79CB661-CEFD-4C93-9890-B18C4C730692}"/>
                </a:ext>
              </a:extLst>
            </p:cNvPr>
            <p:cNvSpPr/>
            <p:nvPr/>
          </p:nvSpPr>
          <p:spPr>
            <a:xfrm>
              <a:off x="5086711" y="644966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D9C86AD-4496-4483-986E-8F88B0EC1536}"/>
                </a:ext>
              </a:extLst>
            </p:cNvPr>
            <p:cNvSpPr/>
            <p:nvPr/>
          </p:nvSpPr>
          <p:spPr>
            <a:xfrm>
              <a:off x="5763465" y="574599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21A748D7-9FD7-419F-A5E0-BA93598E7514}"/>
                </a:ext>
              </a:extLst>
            </p:cNvPr>
            <p:cNvSpPr/>
            <p:nvPr/>
          </p:nvSpPr>
          <p:spPr>
            <a:xfrm>
              <a:off x="5256407" y="658916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4E7CF7C-6D85-4112-B794-E8C3F2366CF0}"/>
              </a:ext>
            </a:extLst>
          </p:cNvPr>
          <p:cNvGrpSpPr/>
          <p:nvPr/>
        </p:nvGrpSpPr>
        <p:grpSpPr>
          <a:xfrm>
            <a:off x="687168" y="3190776"/>
            <a:ext cx="1986538" cy="235133"/>
            <a:chOff x="599869" y="4075610"/>
            <a:chExt cx="1986538" cy="235133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98FE1CC7-7C35-4CBD-BF04-41039D5B3444}"/>
                </a:ext>
              </a:extLst>
            </p:cNvPr>
            <p:cNvCxnSpPr>
              <a:cxnSpLocks/>
            </p:cNvCxnSpPr>
            <p:nvPr/>
          </p:nvCxnSpPr>
          <p:spPr>
            <a:xfrm>
              <a:off x="814757" y="4310743"/>
              <a:ext cx="15544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AD4EE3A8-B260-45EA-8D5E-580A2DE7E6BA}"/>
                </a:ext>
              </a:extLst>
            </p:cNvPr>
            <p:cNvCxnSpPr>
              <a:cxnSpLocks/>
            </p:cNvCxnSpPr>
            <p:nvPr/>
          </p:nvCxnSpPr>
          <p:spPr>
            <a:xfrm>
              <a:off x="599869" y="4075610"/>
              <a:ext cx="224413" cy="2351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68B26CB-14B7-483E-A1B4-2BEFB999BE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61994" y="4075610"/>
              <a:ext cx="224413" cy="2351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4A28585-C365-48A7-9ADD-5BE94C4EFB1B}"/>
              </a:ext>
            </a:extLst>
          </p:cNvPr>
          <p:cNvGrpSpPr/>
          <p:nvPr/>
        </p:nvGrpSpPr>
        <p:grpSpPr>
          <a:xfrm>
            <a:off x="1680437" y="3740224"/>
            <a:ext cx="0" cy="822960"/>
            <a:chOff x="1590002" y="4309251"/>
            <a:chExt cx="0" cy="822960"/>
          </a:xfrm>
        </p:grpSpPr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C787B3C0-8B28-45D7-9650-176D6DCEB6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90002" y="4309251"/>
              <a:ext cx="0" cy="41148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ED775A8-C0F6-4557-9E08-5D3B4308A8E2}"/>
                </a:ext>
              </a:extLst>
            </p:cNvPr>
            <p:cNvCxnSpPr>
              <a:cxnSpLocks/>
            </p:cNvCxnSpPr>
            <p:nvPr/>
          </p:nvCxnSpPr>
          <p:spPr>
            <a:xfrm>
              <a:off x="1590002" y="4720731"/>
              <a:ext cx="0" cy="4114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70336655-0FF5-4C6C-B971-4B7C327B7430}"/>
              </a:ext>
            </a:extLst>
          </p:cNvPr>
          <p:cNvSpPr txBox="1"/>
          <p:nvPr/>
        </p:nvSpPr>
        <p:spPr>
          <a:xfrm>
            <a:off x="195305" y="4834663"/>
            <a:ext cx="2903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Memory-heavy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Point cloud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661A8E-4028-4114-A020-4B7D1A684484}"/>
              </a:ext>
            </a:extLst>
          </p:cNvPr>
          <p:cNvGrpSpPr/>
          <p:nvPr/>
        </p:nvGrpSpPr>
        <p:grpSpPr>
          <a:xfrm>
            <a:off x="3131238" y="2144172"/>
            <a:ext cx="4135905" cy="3521488"/>
            <a:chOff x="3131238" y="2144172"/>
            <a:chExt cx="4135905" cy="3521488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9D7AD5AE-6EC1-4C8C-8407-94C683CA1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1238" y="2144172"/>
              <a:ext cx="4135905" cy="2560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33FD4043-E8BC-4967-B73C-FF480A7D3956}"/>
                </a:ext>
              </a:extLst>
            </p:cNvPr>
            <p:cNvGrpSpPr/>
            <p:nvPr/>
          </p:nvGrpSpPr>
          <p:grpSpPr>
            <a:xfrm>
              <a:off x="3296769" y="2413436"/>
              <a:ext cx="3890841" cy="3252224"/>
              <a:chOff x="3296769" y="2413436"/>
              <a:chExt cx="3890841" cy="3252224"/>
            </a:xfrm>
          </p:grpSpPr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33177CFE-9785-4B20-A1F3-85C4A348F5EA}"/>
                  </a:ext>
                </a:extLst>
              </p:cNvPr>
              <p:cNvSpPr txBox="1"/>
              <p:nvPr/>
            </p:nvSpPr>
            <p:spPr>
              <a:xfrm>
                <a:off x="3747418" y="4834663"/>
                <a:ext cx="290354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Error-prone</a:t>
                </a:r>
              </a:p>
              <a:p>
                <a:pPr algn="ctr"/>
                <a:r>
                  <a:rPr lang="en-US" sz="24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Point cloud</a:t>
                </a: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949FBA36-369A-44C6-B9A1-E0CE1A3D95D6}"/>
                  </a:ext>
                </a:extLst>
              </p:cNvPr>
              <p:cNvSpPr/>
              <p:nvPr/>
            </p:nvSpPr>
            <p:spPr>
              <a:xfrm>
                <a:off x="3296769" y="2413436"/>
                <a:ext cx="1379424" cy="1193776"/>
              </a:xfrm>
              <a:prstGeom prst="ellipse">
                <a:avLst/>
              </a:prstGeom>
              <a:noFill/>
              <a:ln w="38100">
                <a:solidFill>
                  <a:srgbClr val="FF33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4BDFF71E-DB38-4D10-ADB0-540AC0D1D76D}"/>
                  </a:ext>
                </a:extLst>
              </p:cNvPr>
              <p:cNvSpPr/>
              <p:nvPr/>
            </p:nvSpPr>
            <p:spPr>
              <a:xfrm>
                <a:off x="5808186" y="3467822"/>
                <a:ext cx="1379424" cy="1193776"/>
              </a:xfrm>
              <a:prstGeom prst="ellipse">
                <a:avLst/>
              </a:prstGeom>
              <a:noFill/>
              <a:ln w="38100">
                <a:solidFill>
                  <a:srgbClr val="FF33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9893736-0C00-4099-81FC-778D28B94F2F}"/>
              </a:ext>
            </a:extLst>
          </p:cNvPr>
          <p:cNvGrpSpPr/>
          <p:nvPr/>
        </p:nvGrpSpPr>
        <p:grpSpPr>
          <a:xfrm>
            <a:off x="7681346" y="2144172"/>
            <a:ext cx="4184401" cy="3521489"/>
            <a:chOff x="7681346" y="2144172"/>
            <a:chExt cx="4184401" cy="3521489"/>
          </a:xfrm>
        </p:grpSpPr>
        <p:pic>
          <p:nvPicPr>
            <p:cNvPr id="94" name="Picture 93" descr="Background pattern&#10;&#10;Description automatically generated">
              <a:extLst>
                <a:ext uri="{FF2B5EF4-FFF2-40B4-BE49-F238E27FC236}">
                  <a16:creationId xmlns:a16="http://schemas.microsoft.com/office/drawing/2014/main" id="{DF4F7E22-69A2-4BF1-BCB3-313833966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05595" y="2144172"/>
              <a:ext cx="4135903" cy="2560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0A6E2B78-D46B-4D8F-85A6-6A0DB2B9E4C8}"/>
                </a:ext>
              </a:extLst>
            </p:cNvPr>
            <p:cNvGrpSpPr/>
            <p:nvPr/>
          </p:nvGrpSpPr>
          <p:grpSpPr>
            <a:xfrm>
              <a:off x="7681346" y="2991511"/>
              <a:ext cx="4184401" cy="2674150"/>
              <a:chOff x="7767675" y="2991511"/>
              <a:chExt cx="4184401" cy="2674150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7EAA2DEF-D618-4EB6-B10C-18324FA139F1}"/>
                  </a:ext>
                </a:extLst>
              </p:cNvPr>
              <p:cNvSpPr txBox="1"/>
              <p:nvPr/>
            </p:nvSpPr>
            <p:spPr>
              <a:xfrm>
                <a:off x="7816174" y="4834664"/>
                <a:ext cx="413590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Computationally costly &amp;</a:t>
                </a:r>
              </a:p>
              <a:p>
                <a:pPr algn="ctr"/>
                <a:r>
                  <a:rPr lang="en-US" sz="24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Inaccurate plane segmentation</a:t>
                </a: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FF272C14-A937-41E7-B708-466F9C30DBE9}"/>
                  </a:ext>
                </a:extLst>
              </p:cNvPr>
              <p:cNvSpPr/>
              <p:nvPr/>
            </p:nvSpPr>
            <p:spPr>
              <a:xfrm rot="21274974">
                <a:off x="7767675" y="2991511"/>
                <a:ext cx="2357765" cy="478306"/>
              </a:xfrm>
              <a:prstGeom prst="ellipse">
                <a:avLst/>
              </a:prstGeom>
              <a:noFill/>
              <a:ln w="38100">
                <a:solidFill>
                  <a:srgbClr val="FF330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7178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2" presetClass="path" presetSubtype="0" fill="hold" nodeType="afterEffect" p14:presetBounceEnd="93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2.59259E-6 L -0.00039 0.02361 " pathEditMode="relative" rAng="0" ptsTypes="AA" p14:bounceEnd="93333">
                                          <p:cBhvr>
                                            <p:cTn id="13" dur="12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11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fill="hold" nodeType="withEffect" p14:presetBounceEnd="93333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-0.00013 0.02685 " pathEditMode="relative" rAng="0" ptsTypes="AA" p14:bounceEnd="93333">
                                          <p:cBhvr>
                                            <p:cTn id="15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1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17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2.59259E-6 L -0.00039 0.02361 " pathEditMode="relative" rAng="0" ptsTypes="AA">
                                          <p:cBhvr>
                                            <p:cTn id="13" dur="12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" y="118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-0.00013 0.02685 " pathEditMode="relative" rAng="0" ptsTypes="AA">
                                          <p:cBhvr>
                                            <p:cTn id="15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" y="134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0400000">
                                          <p:cBhvr>
                                            <p:cTn id="17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17F4B-6DC5-46B5-916E-2ECA9CBC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Conventional 3D Cameras</a:t>
            </a:r>
          </a:p>
        </p:txBody>
      </p: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DF9A3A67-DCED-49FD-BD11-A47CB3A5321F}"/>
              </a:ext>
            </a:extLst>
          </p:cNvPr>
          <p:cNvGrpSpPr/>
          <p:nvPr/>
        </p:nvGrpSpPr>
        <p:grpSpPr>
          <a:xfrm>
            <a:off x="5978143" y="2542272"/>
            <a:ext cx="1269865" cy="1401327"/>
            <a:chOff x="4906953" y="5288228"/>
            <a:chExt cx="1269865" cy="1401327"/>
          </a:xfrm>
        </p:grpSpPr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E577EA48-544F-4FEB-B64C-D0790125529B}"/>
                </a:ext>
              </a:extLst>
            </p:cNvPr>
            <p:cNvSpPr/>
            <p:nvPr/>
          </p:nvSpPr>
          <p:spPr>
            <a:xfrm>
              <a:off x="5463391" y="595367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45BD0278-8A48-44F0-8803-A222CF2251AA}"/>
                </a:ext>
              </a:extLst>
            </p:cNvPr>
            <p:cNvSpPr/>
            <p:nvPr/>
          </p:nvSpPr>
          <p:spPr>
            <a:xfrm>
              <a:off x="5651818" y="600851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3E97B44D-097B-486D-99E7-B76327B78D2B}"/>
                </a:ext>
              </a:extLst>
            </p:cNvPr>
            <p:cNvSpPr/>
            <p:nvPr/>
          </p:nvSpPr>
          <p:spPr>
            <a:xfrm>
              <a:off x="5463391" y="608196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59AD07D-FCE2-483C-983D-9A59EC297785}"/>
                </a:ext>
              </a:extLst>
            </p:cNvPr>
            <p:cNvSpPr/>
            <p:nvPr/>
          </p:nvSpPr>
          <p:spPr>
            <a:xfrm>
              <a:off x="5572706" y="589588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4A1420FF-46A4-4D68-825C-4C10B91F0C8C}"/>
                </a:ext>
              </a:extLst>
            </p:cNvPr>
            <p:cNvSpPr/>
            <p:nvPr/>
          </p:nvSpPr>
          <p:spPr>
            <a:xfrm>
              <a:off x="5522676" y="602034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26586FDC-2D3D-4C1E-BA6A-69FC891E54F5}"/>
                </a:ext>
              </a:extLst>
            </p:cNvPr>
            <p:cNvSpPr/>
            <p:nvPr/>
          </p:nvSpPr>
          <p:spPr>
            <a:xfrm>
              <a:off x="5651818" y="577300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B3E8BA15-E253-49E0-8293-BB14C39127B0}"/>
                </a:ext>
              </a:extLst>
            </p:cNvPr>
            <p:cNvSpPr/>
            <p:nvPr/>
          </p:nvSpPr>
          <p:spPr>
            <a:xfrm>
              <a:off x="5673076" y="591449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15C69AA8-71CC-42C9-996C-BA0C1FE0DC24}"/>
                </a:ext>
              </a:extLst>
            </p:cNvPr>
            <p:cNvSpPr/>
            <p:nvPr/>
          </p:nvSpPr>
          <p:spPr>
            <a:xfrm>
              <a:off x="5472298" y="584639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9BC50300-649B-4C1D-96EA-A3633DEC7F2B}"/>
                </a:ext>
              </a:extLst>
            </p:cNvPr>
            <p:cNvSpPr/>
            <p:nvPr/>
          </p:nvSpPr>
          <p:spPr>
            <a:xfrm>
              <a:off x="5531221" y="574918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0" name="Oval 239">
              <a:extLst>
                <a:ext uri="{FF2B5EF4-FFF2-40B4-BE49-F238E27FC236}">
                  <a16:creationId xmlns:a16="http://schemas.microsoft.com/office/drawing/2014/main" id="{5483ABB6-6EA3-4A40-BFA4-3504413C84E5}"/>
                </a:ext>
              </a:extLst>
            </p:cNvPr>
            <p:cNvSpPr/>
            <p:nvPr/>
          </p:nvSpPr>
          <p:spPr>
            <a:xfrm>
              <a:off x="5580701" y="609030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B317BB9A-CA60-4DAF-A335-4E54F2226139}"/>
                </a:ext>
              </a:extLst>
            </p:cNvPr>
            <p:cNvSpPr/>
            <p:nvPr/>
          </p:nvSpPr>
          <p:spPr>
            <a:xfrm>
              <a:off x="5740908" y="584569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DB4F1ECE-2362-4DD4-88EA-FA349CB9C8D0}"/>
                </a:ext>
              </a:extLst>
            </p:cNvPr>
            <p:cNvSpPr/>
            <p:nvPr/>
          </p:nvSpPr>
          <p:spPr>
            <a:xfrm>
              <a:off x="5698148" y="609424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F862B89F-8138-4A4F-A45B-4015F8645731}"/>
                </a:ext>
              </a:extLst>
            </p:cNvPr>
            <p:cNvSpPr/>
            <p:nvPr/>
          </p:nvSpPr>
          <p:spPr>
            <a:xfrm>
              <a:off x="5753599" y="599440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4" name="Oval 243">
              <a:extLst>
                <a:ext uri="{FF2B5EF4-FFF2-40B4-BE49-F238E27FC236}">
                  <a16:creationId xmlns:a16="http://schemas.microsoft.com/office/drawing/2014/main" id="{A8C0CFCF-0DA6-47DF-8617-544D28B13759}"/>
                </a:ext>
              </a:extLst>
            </p:cNvPr>
            <p:cNvSpPr/>
            <p:nvPr/>
          </p:nvSpPr>
          <p:spPr>
            <a:xfrm>
              <a:off x="5018519" y="617967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9F63733A-4B29-401E-B831-B058DE4A7D4E}"/>
                </a:ext>
              </a:extLst>
            </p:cNvPr>
            <p:cNvSpPr/>
            <p:nvPr/>
          </p:nvSpPr>
          <p:spPr>
            <a:xfrm>
              <a:off x="5206948" y="623451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55412F92-1F2E-4DB0-B831-0F3F5B38A199}"/>
                </a:ext>
              </a:extLst>
            </p:cNvPr>
            <p:cNvSpPr/>
            <p:nvPr/>
          </p:nvSpPr>
          <p:spPr>
            <a:xfrm>
              <a:off x="5018519" y="630796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EC5B3B94-BF52-4E14-A97D-2AA0952DC763}"/>
                </a:ext>
              </a:extLst>
            </p:cNvPr>
            <p:cNvSpPr/>
            <p:nvPr/>
          </p:nvSpPr>
          <p:spPr>
            <a:xfrm>
              <a:off x="5127834" y="612189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8" name="Oval 247">
              <a:extLst>
                <a:ext uri="{FF2B5EF4-FFF2-40B4-BE49-F238E27FC236}">
                  <a16:creationId xmlns:a16="http://schemas.microsoft.com/office/drawing/2014/main" id="{4F918D47-D4F6-4D2F-8BBD-715B693A11BF}"/>
                </a:ext>
              </a:extLst>
            </p:cNvPr>
            <p:cNvSpPr/>
            <p:nvPr/>
          </p:nvSpPr>
          <p:spPr>
            <a:xfrm>
              <a:off x="5077805" y="624635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0D8334F2-3219-452D-AA42-FE4A34058707}"/>
                </a:ext>
              </a:extLst>
            </p:cNvPr>
            <p:cNvSpPr/>
            <p:nvPr/>
          </p:nvSpPr>
          <p:spPr>
            <a:xfrm>
              <a:off x="5206948" y="599901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1E65939A-63F0-427A-BD42-F6ED15103309}"/>
                </a:ext>
              </a:extLst>
            </p:cNvPr>
            <p:cNvSpPr/>
            <p:nvPr/>
          </p:nvSpPr>
          <p:spPr>
            <a:xfrm>
              <a:off x="5228204" y="614050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1B9E40D4-29AC-4D81-BB20-CE53B7B67910}"/>
                </a:ext>
              </a:extLst>
            </p:cNvPr>
            <p:cNvSpPr/>
            <p:nvPr/>
          </p:nvSpPr>
          <p:spPr>
            <a:xfrm>
              <a:off x="5027427" y="607239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51ADA7FC-CC81-483F-A6FF-F0DED41BC1BC}"/>
                </a:ext>
              </a:extLst>
            </p:cNvPr>
            <p:cNvSpPr/>
            <p:nvPr/>
          </p:nvSpPr>
          <p:spPr>
            <a:xfrm>
              <a:off x="5086350" y="597518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FCB5DB7E-AD38-4FD9-BC5F-C67722BCFE15}"/>
                </a:ext>
              </a:extLst>
            </p:cNvPr>
            <p:cNvSpPr/>
            <p:nvPr/>
          </p:nvSpPr>
          <p:spPr>
            <a:xfrm>
              <a:off x="5135830" y="631630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7B66F42A-E9C8-4695-97FC-ECCC123524CF}"/>
                </a:ext>
              </a:extLst>
            </p:cNvPr>
            <p:cNvSpPr/>
            <p:nvPr/>
          </p:nvSpPr>
          <p:spPr>
            <a:xfrm>
              <a:off x="5296036" y="607169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35884632-C91C-4906-83AF-682E5ECFDABC}"/>
                </a:ext>
              </a:extLst>
            </p:cNvPr>
            <p:cNvSpPr/>
            <p:nvPr/>
          </p:nvSpPr>
          <p:spPr>
            <a:xfrm>
              <a:off x="5253277" y="632024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ACB4CD23-C88B-427A-AABD-BFD6D0EBF3BB}"/>
                </a:ext>
              </a:extLst>
            </p:cNvPr>
            <p:cNvSpPr/>
            <p:nvPr/>
          </p:nvSpPr>
          <p:spPr>
            <a:xfrm>
              <a:off x="5308728" y="622041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4691F172-679A-4DD3-8510-FFA5AB1730CF}"/>
                </a:ext>
              </a:extLst>
            </p:cNvPr>
            <p:cNvSpPr/>
            <p:nvPr/>
          </p:nvSpPr>
          <p:spPr>
            <a:xfrm>
              <a:off x="5396462" y="637498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199F1FB1-4C99-4420-9D48-3A433FA8F64C}"/>
                </a:ext>
              </a:extLst>
            </p:cNvPr>
            <p:cNvSpPr/>
            <p:nvPr/>
          </p:nvSpPr>
          <p:spPr>
            <a:xfrm>
              <a:off x="5584889" y="642982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7651A3FD-C62E-49BF-A54C-E876FFF3ECDB}"/>
                </a:ext>
              </a:extLst>
            </p:cNvPr>
            <p:cNvSpPr/>
            <p:nvPr/>
          </p:nvSpPr>
          <p:spPr>
            <a:xfrm>
              <a:off x="5396462" y="650327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937AE7F4-6951-4F16-B59D-4281F1022603}"/>
                </a:ext>
              </a:extLst>
            </p:cNvPr>
            <p:cNvSpPr/>
            <p:nvPr/>
          </p:nvSpPr>
          <p:spPr>
            <a:xfrm>
              <a:off x="5505776" y="631719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AB5C3857-81A7-4DF2-B9E9-67853AAB8E7F}"/>
                </a:ext>
              </a:extLst>
            </p:cNvPr>
            <p:cNvSpPr/>
            <p:nvPr/>
          </p:nvSpPr>
          <p:spPr>
            <a:xfrm>
              <a:off x="5455747" y="644165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67764DF6-7652-4276-BE1D-029DE854ECD0}"/>
                </a:ext>
              </a:extLst>
            </p:cNvPr>
            <p:cNvSpPr/>
            <p:nvPr/>
          </p:nvSpPr>
          <p:spPr>
            <a:xfrm>
              <a:off x="5584889" y="619431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AB0D509C-B0B9-4526-B1FC-48E5A935AFBD}"/>
                </a:ext>
              </a:extLst>
            </p:cNvPr>
            <p:cNvSpPr/>
            <p:nvPr/>
          </p:nvSpPr>
          <p:spPr>
            <a:xfrm>
              <a:off x="5606147" y="633580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D862FD76-A580-48F4-8796-C078482B607B}"/>
                </a:ext>
              </a:extLst>
            </p:cNvPr>
            <p:cNvSpPr/>
            <p:nvPr/>
          </p:nvSpPr>
          <p:spPr>
            <a:xfrm>
              <a:off x="5405370" y="626770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1484125C-98C5-44E0-8D0E-7010623656EB}"/>
                </a:ext>
              </a:extLst>
            </p:cNvPr>
            <p:cNvSpPr/>
            <p:nvPr/>
          </p:nvSpPr>
          <p:spPr>
            <a:xfrm>
              <a:off x="5464292" y="617049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72B95B46-8093-4F63-92EB-496CDBED9767}"/>
                </a:ext>
              </a:extLst>
            </p:cNvPr>
            <p:cNvSpPr/>
            <p:nvPr/>
          </p:nvSpPr>
          <p:spPr>
            <a:xfrm>
              <a:off x="5589531" y="652471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99BFFBF3-9AFD-4C66-9F54-488470AE0E84}"/>
                </a:ext>
              </a:extLst>
            </p:cNvPr>
            <p:cNvSpPr/>
            <p:nvPr/>
          </p:nvSpPr>
          <p:spPr>
            <a:xfrm>
              <a:off x="5675593" y="622345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CBA97F39-EABB-4DE5-8158-C0DAD3427ED6}"/>
                </a:ext>
              </a:extLst>
            </p:cNvPr>
            <p:cNvSpPr/>
            <p:nvPr/>
          </p:nvSpPr>
          <p:spPr>
            <a:xfrm>
              <a:off x="5297033" y="643971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7B1C2DBF-CB16-4E2F-9135-4A26AD5E274B}"/>
                </a:ext>
              </a:extLst>
            </p:cNvPr>
            <p:cNvSpPr/>
            <p:nvPr/>
          </p:nvSpPr>
          <p:spPr>
            <a:xfrm>
              <a:off x="5686670" y="641571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6092674D-0CBE-4E02-8D19-015B4DAB084D}"/>
                </a:ext>
              </a:extLst>
            </p:cNvPr>
            <p:cNvSpPr/>
            <p:nvPr/>
          </p:nvSpPr>
          <p:spPr>
            <a:xfrm>
              <a:off x="5786215" y="626262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CFA450EA-FF51-4BA5-822B-4536B2C9644A}"/>
                </a:ext>
              </a:extLst>
            </p:cNvPr>
            <p:cNvSpPr/>
            <p:nvPr/>
          </p:nvSpPr>
          <p:spPr>
            <a:xfrm>
              <a:off x="5974642" y="631746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9B6432DD-4105-4073-AA79-B003EF6DE710}"/>
                </a:ext>
              </a:extLst>
            </p:cNvPr>
            <p:cNvSpPr/>
            <p:nvPr/>
          </p:nvSpPr>
          <p:spPr>
            <a:xfrm>
              <a:off x="5786215" y="639091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EAB6F484-43A6-4A67-9B60-132CD59E1811}"/>
                </a:ext>
              </a:extLst>
            </p:cNvPr>
            <p:cNvSpPr/>
            <p:nvPr/>
          </p:nvSpPr>
          <p:spPr>
            <a:xfrm>
              <a:off x="5895529" y="620484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50029155-CFB0-44A9-94D4-0C1BE4F7E9F4}"/>
                </a:ext>
              </a:extLst>
            </p:cNvPr>
            <p:cNvSpPr/>
            <p:nvPr/>
          </p:nvSpPr>
          <p:spPr>
            <a:xfrm>
              <a:off x="5845499" y="632930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27A9A6FC-4D27-4627-948E-6283110FD16E}"/>
                </a:ext>
              </a:extLst>
            </p:cNvPr>
            <p:cNvSpPr/>
            <p:nvPr/>
          </p:nvSpPr>
          <p:spPr>
            <a:xfrm>
              <a:off x="5929718" y="610833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EBF5D681-BF1E-47EB-9C00-00F2C9232FCF}"/>
                </a:ext>
              </a:extLst>
            </p:cNvPr>
            <p:cNvSpPr/>
            <p:nvPr/>
          </p:nvSpPr>
          <p:spPr>
            <a:xfrm>
              <a:off x="5995900" y="622345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87568391-90F6-4EBD-9381-B4675C6D2470}"/>
                </a:ext>
              </a:extLst>
            </p:cNvPr>
            <p:cNvSpPr/>
            <p:nvPr/>
          </p:nvSpPr>
          <p:spPr>
            <a:xfrm>
              <a:off x="5795122" y="615534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EEBD77B7-8EE2-49A5-B5DF-0BDA4A0A071E}"/>
                </a:ext>
              </a:extLst>
            </p:cNvPr>
            <p:cNvSpPr/>
            <p:nvPr/>
          </p:nvSpPr>
          <p:spPr>
            <a:xfrm>
              <a:off x="5854045" y="605814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F28582C3-4820-44DF-A3E3-6A0AE1A4D949}"/>
                </a:ext>
              </a:extLst>
            </p:cNvPr>
            <p:cNvSpPr/>
            <p:nvPr/>
          </p:nvSpPr>
          <p:spPr>
            <a:xfrm>
              <a:off x="5903525" y="639925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272FCCA1-EB99-4C73-A52E-D6BA8849E7A9}"/>
                </a:ext>
              </a:extLst>
            </p:cNvPr>
            <p:cNvSpPr/>
            <p:nvPr/>
          </p:nvSpPr>
          <p:spPr>
            <a:xfrm>
              <a:off x="6063730" y="615464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FEE812B2-55F4-433D-AA7E-04AD72C13914}"/>
                </a:ext>
              </a:extLst>
            </p:cNvPr>
            <p:cNvSpPr/>
            <p:nvPr/>
          </p:nvSpPr>
          <p:spPr>
            <a:xfrm>
              <a:off x="6020971" y="640319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BB049252-ABC5-47FC-91A9-63FC9242C01D}"/>
                </a:ext>
              </a:extLst>
            </p:cNvPr>
            <p:cNvSpPr/>
            <p:nvPr/>
          </p:nvSpPr>
          <p:spPr>
            <a:xfrm>
              <a:off x="6076423" y="630336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1E89A4D8-F886-459A-91F8-3796375C653C}"/>
                </a:ext>
              </a:extLst>
            </p:cNvPr>
            <p:cNvSpPr/>
            <p:nvPr/>
          </p:nvSpPr>
          <p:spPr>
            <a:xfrm>
              <a:off x="5138791" y="574308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144C4070-FF26-4683-AA30-A8B51845399B}"/>
                </a:ext>
              </a:extLst>
            </p:cNvPr>
            <p:cNvSpPr/>
            <p:nvPr/>
          </p:nvSpPr>
          <p:spPr>
            <a:xfrm>
              <a:off x="5327219" y="579793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8B16A8C9-B2C3-4BFF-95D0-32254EE25E5E}"/>
                </a:ext>
              </a:extLst>
            </p:cNvPr>
            <p:cNvSpPr/>
            <p:nvPr/>
          </p:nvSpPr>
          <p:spPr>
            <a:xfrm>
              <a:off x="5138791" y="587138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2F93A3CC-254A-4698-955A-FF1DF4D80C5E}"/>
                </a:ext>
              </a:extLst>
            </p:cNvPr>
            <p:cNvSpPr/>
            <p:nvPr/>
          </p:nvSpPr>
          <p:spPr>
            <a:xfrm>
              <a:off x="5248106" y="568530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C10022DE-CFCA-4636-9FA8-35D6588BC6E3}"/>
                </a:ext>
              </a:extLst>
            </p:cNvPr>
            <p:cNvSpPr/>
            <p:nvPr/>
          </p:nvSpPr>
          <p:spPr>
            <a:xfrm>
              <a:off x="5198076" y="580976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A33D567D-8AF4-4B85-B74D-E2565AD7B1B1}"/>
                </a:ext>
              </a:extLst>
            </p:cNvPr>
            <p:cNvSpPr/>
            <p:nvPr/>
          </p:nvSpPr>
          <p:spPr>
            <a:xfrm>
              <a:off x="5327219" y="556242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7DD9C707-7AFB-4012-B081-F8EA7AA76B21}"/>
                </a:ext>
              </a:extLst>
            </p:cNvPr>
            <p:cNvSpPr/>
            <p:nvPr/>
          </p:nvSpPr>
          <p:spPr>
            <a:xfrm>
              <a:off x="5348477" y="570391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AA52B6C4-342B-4B83-8A99-1184A82B224A}"/>
                </a:ext>
              </a:extLst>
            </p:cNvPr>
            <p:cNvSpPr/>
            <p:nvPr/>
          </p:nvSpPr>
          <p:spPr>
            <a:xfrm>
              <a:off x="4906953" y="617763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A6FE6120-1306-4CB7-8B61-74FCE6A3A6E5}"/>
                </a:ext>
              </a:extLst>
            </p:cNvPr>
            <p:cNvSpPr/>
            <p:nvPr/>
          </p:nvSpPr>
          <p:spPr>
            <a:xfrm>
              <a:off x="5329268" y="599060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4228CBE0-F08A-456A-B6A2-3DA01FFAF402}"/>
                </a:ext>
              </a:extLst>
            </p:cNvPr>
            <p:cNvSpPr/>
            <p:nvPr/>
          </p:nvSpPr>
          <p:spPr>
            <a:xfrm>
              <a:off x="5256101" y="587971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302C0EE5-2B6E-4F17-A5CF-0B7279FB4031}"/>
                </a:ext>
              </a:extLst>
            </p:cNvPr>
            <p:cNvSpPr/>
            <p:nvPr/>
          </p:nvSpPr>
          <p:spPr>
            <a:xfrm>
              <a:off x="5416307" y="563510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3D3CC096-7D0E-48C5-B0E5-40DF9C3DECBC}"/>
                </a:ext>
              </a:extLst>
            </p:cNvPr>
            <p:cNvSpPr/>
            <p:nvPr/>
          </p:nvSpPr>
          <p:spPr>
            <a:xfrm>
              <a:off x="5373548" y="588366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426A73A6-D1A3-4A53-846A-187647C924E9}"/>
                </a:ext>
              </a:extLst>
            </p:cNvPr>
            <p:cNvSpPr/>
            <p:nvPr/>
          </p:nvSpPr>
          <p:spPr>
            <a:xfrm>
              <a:off x="5429000" y="578382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8BC429DB-45DC-4721-8841-C84D59C00AB5}"/>
                </a:ext>
              </a:extLst>
            </p:cNvPr>
            <p:cNvSpPr/>
            <p:nvPr/>
          </p:nvSpPr>
          <p:spPr>
            <a:xfrm>
              <a:off x="5489136" y="554138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0A4AD362-2B28-4C47-A569-44E048CFA8FA}"/>
                </a:ext>
              </a:extLst>
            </p:cNvPr>
            <p:cNvSpPr/>
            <p:nvPr/>
          </p:nvSpPr>
          <p:spPr>
            <a:xfrm>
              <a:off x="5677564" y="559623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D96DFEED-2026-4561-9794-14F64A47CBC2}"/>
                </a:ext>
              </a:extLst>
            </p:cNvPr>
            <p:cNvSpPr/>
            <p:nvPr/>
          </p:nvSpPr>
          <p:spPr>
            <a:xfrm>
              <a:off x="5489136" y="566967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68EC4DEB-7385-469B-8760-D6D719C9D14A}"/>
                </a:ext>
              </a:extLst>
            </p:cNvPr>
            <p:cNvSpPr/>
            <p:nvPr/>
          </p:nvSpPr>
          <p:spPr>
            <a:xfrm>
              <a:off x="5598451" y="548360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ACD6010B-D16C-4521-AEB5-1292D6E23F29}"/>
                </a:ext>
              </a:extLst>
            </p:cNvPr>
            <p:cNvSpPr/>
            <p:nvPr/>
          </p:nvSpPr>
          <p:spPr>
            <a:xfrm>
              <a:off x="5893211" y="598457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0AA0EB6E-24F0-49A4-BF30-4F4DE3018CFD}"/>
                </a:ext>
              </a:extLst>
            </p:cNvPr>
            <p:cNvSpPr/>
            <p:nvPr/>
          </p:nvSpPr>
          <p:spPr>
            <a:xfrm>
              <a:off x="5371789" y="614241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E9949D3D-8345-4599-99BD-F7DD95C98F58}"/>
                </a:ext>
              </a:extLst>
            </p:cNvPr>
            <p:cNvSpPr/>
            <p:nvPr/>
          </p:nvSpPr>
          <p:spPr>
            <a:xfrm>
              <a:off x="5809111" y="589777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5FBAD8C0-A6F3-4CC7-88C5-7A987E1AA676}"/>
                </a:ext>
              </a:extLst>
            </p:cNvPr>
            <p:cNvSpPr/>
            <p:nvPr/>
          </p:nvSpPr>
          <p:spPr>
            <a:xfrm>
              <a:off x="5498044" y="543410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36234665-D8B1-4F2B-9B79-779979240321}"/>
                </a:ext>
              </a:extLst>
            </p:cNvPr>
            <p:cNvSpPr/>
            <p:nvPr/>
          </p:nvSpPr>
          <p:spPr>
            <a:xfrm>
              <a:off x="5507747" y="528822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29A72582-F4D1-44BD-8983-29DB2CECFDDC}"/>
                </a:ext>
              </a:extLst>
            </p:cNvPr>
            <p:cNvSpPr/>
            <p:nvPr/>
          </p:nvSpPr>
          <p:spPr>
            <a:xfrm>
              <a:off x="5606447" y="567801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B1FE2E04-6F74-4FBA-B258-508F0EF929FF}"/>
                </a:ext>
              </a:extLst>
            </p:cNvPr>
            <p:cNvSpPr/>
            <p:nvPr/>
          </p:nvSpPr>
          <p:spPr>
            <a:xfrm>
              <a:off x="5086711" y="644966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EA0B9492-2598-4FF9-903A-1D8E84E212DC}"/>
                </a:ext>
              </a:extLst>
            </p:cNvPr>
            <p:cNvSpPr/>
            <p:nvPr/>
          </p:nvSpPr>
          <p:spPr>
            <a:xfrm>
              <a:off x="5763465" y="574599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E3842E8B-E301-4528-B912-BCB992E3C83D}"/>
                </a:ext>
              </a:extLst>
            </p:cNvPr>
            <p:cNvSpPr/>
            <p:nvPr/>
          </p:nvSpPr>
          <p:spPr>
            <a:xfrm>
              <a:off x="5256407" y="658916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9" name="Group 308">
            <a:extLst>
              <a:ext uri="{FF2B5EF4-FFF2-40B4-BE49-F238E27FC236}">
                <a16:creationId xmlns:a16="http://schemas.microsoft.com/office/drawing/2014/main" id="{36C85D7A-41F9-4C1B-B113-BD763A9A2975}"/>
              </a:ext>
            </a:extLst>
          </p:cNvPr>
          <p:cNvGrpSpPr/>
          <p:nvPr/>
        </p:nvGrpSpPr>
        <p:grpSpPr>
          <a:xfrm>
            <a:off x="7242705" y="2540744"/>
            <a:ext cx="1240283" cy="1341633"/>
            <a:chOff x="6171515" y="5286700"/>
            <a:chExt cx="1240283" cy="1341633"/>
          </a:xfrm>
        </p:grpSpPr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0DA7CAAA-524E-48C8-A89B-BECB68BADE53}"/>
                </a:ext>
              </a:extLst>
            </p:cNvPr>
            <p:cNvSpPr/>
            <p:nvPr/>
          </p:nvSpPr>
          <p:spPr>
            <a:xfrm>
              <a:off x="6280782" y="591053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B177CD0A-787D-4F11-918E-6EF93B637EF8}"/>
                </a:ext>
              </a:extLst>
            </p:cNvPr>
            <p:cNvSpPr/>
            <p:nvPr/>
          </p:nvSpPr>
          <p:spPr>
            <a:xfrm>
              <a:off x="6469209" y="596537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2D94FAB1-8D67-4FCB-AC36-F9BE0DC03E9B}"/>
                </a:ext>
              </a:extLst>
            </p:cNvPr>
            <p:cNvSpPr/>
            <p:nvPr/>
          </p:nvSpPr>
          <p:spPr>
            <a:xfrm>
              <a:off x="6280782" y="603882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3D8B73C1-3167-4C7C-9C69-D0B6E08861B9}"/>
                </a:ext>
              </a:extLst>
            </p:cNvPr>
            <p:cNvSpPr/>
            <p:nvPr/>
          </p:nvSpPr>
          <p:spPr>
            <a:xfrm>
              <a:off x="6390095" y="585275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CDE9F051-6BA6-4DA0-84DF-C5106E1FAB13}"/>
                </a:ext>
              </a:extLst>
            </p:cNvPr>
            <p:cNvSpPr/>
            <p:nvPr/>
          </p:nvSpPr>
          <p:spPr>
            <a:xfrm>
              <a:off x="6340066" y="597721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6B045B84-3981-4778-9966-CF077F242D1B}"/>
                </a:ext>
              </a:extLst>
            </p:cNvPr>
            <p:cNvSpPr/>
            <p:nvPr/>
          </p:nvSpPr>
          <p:spPr>
            <a:xfrm>
              <a:off x="6469209" y="572987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4CBF93BD-D0A7-4931-98E4-4140843CC2C8}"/>
                </a:ext>
              </a:extLst>
            </p:cNvPr>
            <p:cNvSpPr/>
            <p:nvPr/>
          </p:nvSpPr>
          <p:spPr>
            <a:xfrm>
              <a:off x="6490466" y="587136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7F7673DA-206A-42F2-9DF8-CDFDEA8C0DC9}"/>
                </a:ext>
              </a:extLst>
            </p:cNvPr>
            <p:cNvSpPr/>
            <p:nvPr/>
          </p:nvSpPr>
          <p:spPr>
            <a:xfrm>
              <a:off x="6289688" y="580325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68FDD493-68A9-4D3E-9983-0ADCE9A72911}"/>
                </a:ext>
              </a:extLst>
            </p:cNvPr>
            <p:cNvSpPr/>
            <p:nvPr/>
          </p:nvSpPr>
          <p:spPr>
            <a:xfrm>
              <a:off x="6348613" y="570604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DEFAC001-7C30-4CC5-9B65-2C35E2F94573}"/>
                </a:ext>
              </a:extLst>
            </p:cNvPr>
            <p:cNvSpPr/>
            <p:nvPr/>
          </p:nvSpPr>
          <p:spPr>
            <a:xfrm>
              <a:off x="6398092" y="604716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4975D156-8F8E-4DC9-B7EB-25AE5508CFC8}"/>
                </a:ext>
              </a:extLst>
            </p:cNvPr>
            <p:cNvSpPr/>
            <p:nvPr/>
          </p:nvSpPr>
          <p:spPr>
            <a:xfrm>
              <a:off x="6558297" y="580255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F949E667-4654-435C-90E6-90387140E5A6}"/>
                </a:ext>
              </a:extLst>
            </p:cNvPr>
            <p:cNvSpPr/>
            <p:nvPr/>
          </p:nvSpPr>
          <p:spPr>
            <a:xfrm>
              <a:off x="6515539" y="605110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F29CDE91-9821-4A0A-BDC4-09007795D6E4}"/>
                </a:ext>
              </a:extLst>
            </p:cNvPr>
            <p:cNvSpPr/>
            <p:nvPr/>
          </p:nvSpPr>
          <p:spPr>
            <a:xfrm>
              <a:off x="6570990" y="595127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01FA02DF-909C-434B-A8B0-45AA6A52A3D5}"/>
                </a:ext>
              </a:extLst>
            </p:cNvPr>
            <p:cNvSpPr/>
            <p:nvPr/>
          </p:nvSpPr>
          <p:spPr>
            <a:xfrm>
              <a:off x="6663779" y="595162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F1393A51-C77C-48BF-81AC-FB6321B33F6A}"/>
                </a:ext>
              </a:extLst>
            </p:cNvPr>
            <p:cNvSpPr/>
            <p:nvPr/>
          </p:nvSpPr>
          <p:spPr>
            <a:xfrm>
              <a:off x="6852208" y="600647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2F3347ED-8B04-428C-9F76-56E7A5D12743}"/>
                </a:ext>
              </a:extLst>
            </p:cNvPr>
            <p:cNvSpPr/>
            <p:nvPr/>
          </p:nvSpPr>
          <p:spPr>
            <a:xfrm>
              <a:off x="6663779" y="607991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98B5EE2F-D2CA-45BA-A8FF-372A6A68B78F}"/>
                </a:ext>
              </a:extLst>
            </p:cNvPr>
            <p:cNvSpPr/>
            <p:nvPr/>
          </p:nvSpPr>
          <p:spPr>
            <a:xfrm>
              <a:off x="6773095" y="589384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F10A86D0-78FE-4DE4-9F55-39FC64776407}"/>
                </a:ext>
              </a:extLst>
            </p:cNvPr>
            <p:cNvSpPr/>
            <p:nvPr/>
          </p:nvSpPr>
          <p:spPr>
            <a:xfrm>
              <a:off x="6723065" y="601830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3730FE33-6087-4CD9-A9E6-1B114218A85A}"/>
                </a:ext>
              </a:extLst>
            </p:cNvPr>
            <p:cNvSpPr/>
            <p:nvPr/>
          </p:nvSpPr>
          <p:spPr>
            <a:xfrm>
              <a:off x="6852208" y="577096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40F127B5-38A3-4BDB-901F-4860F2056697}"/>
                </a:ext>
              </a:extLst>
            </p:cNvPr>
            <p:cNvSpPr/>
            <p:nvPr/>
          </p:nvSpPr>
          <p:spPr>
            <a:xfrm>
              <a:off x="6873466" y="591245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7F6DE4E3-EED6-4ACA-8069-8AB07BDB4C9C}"/>
                </a:ext>
              </a:extLst>
            </p:cNvPr>
            <p:cNvSpPr/>
            <p:nvPr/>
          </p:nvSpPr>
          <p:spPr>
            <a:xfrm>
              <a:off x="6672688" y="584434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FC14BECA-0F56-4CFA-AF81-20EAE9A3ED9B}"/>
                </a:ext>
              </a:extLst>
            </p:cNvPr>
            <p:cNvSpPr/>
            <p:nvPr/>
          </p:nvSpPr>
          <p:spPr>
            <a:xfrm>
              <a:off x="6731610" y="574714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91687E35-3F91-46A8-A329-0121A477AF9A}"/>
                </a:ext>
              </a:extLst>
            </p:cNvPr>
            <p:cNvSpPr/>
            <p:nvPr/>
          </p:nvSpPr>
          <p:spPr>
            <a:xfrm>
              <a:off x="6781090" y="608825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0B12B43F-77FF-419B-8699-EAA9CDBAF987}"/>
                </a:ext>
              </a:extLst>
            </p:cNvPr>
            <p:cNvSpPr/>
            <p:nvPr/>
          </p:nvSpPr>
          <p:spPr>
            <a:xfrm>
              <a:off x="6941296" y="584364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A3239F78-14B0-43AC-BAFD-0796D983D843}"/>
                </a:ext>
              </a:extLst>
            </p:cNvPr>
            <p:cNvSpPr/>
            <p:nvPr/>
          </p:nvSpPr>
          <p:spPr>
            <a:xfrm>
              <a:off x="6898535" y="609220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54124557-C27C-4A92-BD34-745B4BBB7012}"/>
                </a:ext>
              </a:extLst>
            </p:cNvPr>
            <p:cNvSpPr/>
            <p:nvPr/>
          </p:nvSpPr>
          <p:spPr>
            <a:xfrm>
              <a:off x="6953987" y="599236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3500A46F-BA27-4232-81A2-FFF448E96554}"/>
                </a:ext>
              </a:extLst>
            </p:cNvPr>
            <p:cNvSpPr/>
            <p:nvPr/>
          </p:nvSpPr>
          <p:spPr>
            <a:xfrm>
              <a:off x="6294054" y="632443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C0AAEDE4-A586-4E59-A5E1-CF14FF046629}"/>
                </a:ext>
              </a:extLst>
            </p:cNvPr>
            <p:cNvSpPr/>
            <p:nvPr/>
          </p:nvSpPr>
          <p:spPr>
            <a:xfrm>
              <a:off x="6482482" y="637927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50DBACFC-9332-49D1-AF28-E5E6B2FB514B}"/>
                </a:ext>
              </a:extLst>
            </p:cNvPr>
            <p:cNvSpPr/>
            <p:nvPr/>
          </p:nvSpPr>
          <p:spPr>
            <a:xfrm>
              <a:off x="6294054" y="645272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8A6C04B4-6EE5-4E81-873A-E184DAB2FBCB}"/>
                </a:ext>
              </a:extLst>
            </p:cNvPr>
            <p:cNvSpPr/>
            <p:nvPr/>
          </p:nvSpPr>
          <p:spPr>
            <a:xfrm>
              <a:off x="6403370" y="626665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20F22F64-90E0-4635-A984-32B1B71047C2}"/>
                </a:ext>
              </a:extLst>
            </p:cNvPr>
            <p:cNvSpPr/>
            <p:nvPr/>
          </p:nvSpPr>
          <p:spPr>
            <a:xfrm>
              <a:off x="6353340" y="639111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E1887669-8F7F-4A58-87DC-7FB4A5A661CA}"/>
                </a:ext>
              </a:extLst>
            </p:cNvPr>
            <p:cNvSpPr/>
            <p:nvPr/>
          </p:nvSpPr>
          <p:spPr>
            <a:xfrm>
              <a:off x="6482482" y="614377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6D7F5492-1BD3-4153-92A0-8A7FED409A1D}"/>
                </a:ext>
              </a:extLst>
            </p:cNvPr>
            <p:cNvSpPr/>
            <p:nvPr/>
          </p:nvSpPr>
          <p:spPr>
            <a:xfrm>
              <a:off x="6503740" y="628525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0A76C87E-DDDB-4E52-B37B-7E491A1E0EA5}"/>
                </a:ext>
              </a:extLst>
            </p:cNvPr>
            <p:cNvSpPr/>
            <p:nvPr/>
          </p:nvSpPr>
          <p:spPr>
            <a:xfrm>
              <a:off x="6302962" y="621715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E5E2CB27-1875-4E46-9D60-024A3CE7BF6E}"/>
                </a:ext>
              </a:extLst>
            </p:cNvPr>
            <p:cNvSpPr/>
            <p:nvPr/>
          </p:nvSpPr>
          <p:spPr>
            <a:xfrm>
              <a:off x="6361885" y="611994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F938E784-DAE2-4ADE-AB2D-30863D97278B}"/>
                </a:ext>
              </a:extLst>
            </p:cNvPr>
            <p:cNvSpPr/>
            <p:nvPr/>
          </p:nvSpPr>
          <p:spPr>
            <a:xfrm>
              <a:off x="6411364" y="646106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6FA66346-E0EB-4DE6-B4C4-359FC33A5106}"/>
                </a:ext>
              </a:extLst>
            </p:cNvPr>
            <p:cNvSpPr/>
            <p:nvPr/>
          </p:nvSpPr>
          <p:spPr>
            <a:xfrm>
              <a:off x="6571571" y="621645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31B24AB9-4912-49AC-A8CA-3BCED8815BED}"/>
                </a:ext>
              </a:extLst>
            </p:cNvPr>
            <p:cNvSpPr/>
            <p:nvPr/>
          </p:nvSpPr>
          <p:spPr>
            <a:xfrm>
              <a:off x="6528811" y="646500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14542DB7-24DC-438B-8AB5-03EFECE49AA0}"/>
                </a:ext>
              </a:extLst>
            </p:cNvPr>
            <p:cNvSpPr/>
            <p:nvPr/>
          </p:nvSpPr>
          <p:spPr>
            <a:xfrm>
              <a:off x="6584263" y="636517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E68AB2C6-6C5D-4166-A69F-C3E6DAC421C6}"/>
                </a:ext>
              </a:extLst>
            </p:cNvPr>
            <p:cNvSpPr/>
            <p:nvPr/>
          </p:nvSpPr>
          <p:spPr>
            <a:xfrm>
              <a:off x="6677053" y="637269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E6504E4C-92A8-4383-A203-AC018353675B}"/>
                </a:ext>
              </a:extLst>
            </p:cNvPr>
            <p:cNvSpPr/>
            <p:nvPr/>
          </p:nvSpPr>
          <p:spPr>
            <a:xfrm>
              <a:off x="6865481" y="642754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2C050B84-8634-41BA-91ED-6FC16BAF9334}"/>
                </a:ext>
              </a:extLst>
            </p:cNvPr>
            <p:cNvSpPr/>
            <p:nvPr/>
          </p:nvSpPr>
          <p:spPr>
            <a:xfrm>
              <a:off x="6677053" y="650099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C1095341-AB16-4062-BD5F-69A1B9FB2060}"/>
                </a:ext>
              </a:extLst>
            </p:cNvPr>
            <p:cNvSpPr/>
            <p:nvPr/>
          </p:nvSpPr>
          <p:spPr>
            <a:xfrm>
              <a:off x="6786367" y="631491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06F45767-EDF3-4DC7-992C-15C57E9D9ACB}"/>
                </a:ext>
              </a:extLst>
            </p:cNvPr>
            <p:cNvSpPr/>
            <p:nvPr/>
          </p:nvSpPr>
          <p:spPr>
            <a:xfrm>
              <a:off x="6736338" y="643937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FD2DF207-ED41-4419-9737-451614470C14}"/>
                </a:ext>
              </a:extLst>
            </p:cNvPr>
            <p:cNvSpPr/>
            <p:nvPr/>
          </p:nvSpPr>
          <p:spPr>
            <a:xfrm>
              <a:off x="6865481" y="619203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E8691FE7-B855-4E03-A8D0-895FE5270ACF}"/>
                </a:ext>
              </a:extLst>
            </p:cNvPr>
            <p:cNvSpPr/>
            <p:nvPr/>
          </p:nvSpPr>
          <p:spPr>
            <a:xfrm>
              <a:off x="6886738" y="633352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9EF7BEDB-862C-4411-BD00-F13A255EB965}"/>
                </a:ext>
              </a:extLst>
            </p:cNvPr>
            <p:cNvSpPr/>
            <p:nvPr/>
          </p:nvSpPr>
          <p:spPr>
            <a:xfrm>
              <a:off x="6685959" y="626542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6E8A286D-014D-47FE-9F52-EA1F5B72DD97}"/>
                </a:ext>
              </a:extLst>
            </p:cNvPr>
            <p:cNvSpPr/>
            <p:nvPr/>
          </p:nvSpPr>
          <p:spPr>
            <a:xfrm>
              <a:off x="6744884" y="616821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DC0022C9-2085-45F3-8D24-A36529287DDA}"/>
                </a:ext>
              </a:extLst>
            </p:cNvPr>
            <p:cNvSpPr/>
            <p:nvPr/>
          </p:nvSpPr>
          <p:spPr>
            <a:xfrm>
              <a:off x="6794363" y="650933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72647234-59C6-4953-9CB1-2EFC4730F893}"/>
                </a:ext>
              </a:extLst>
            </p:cNvPr>
            <p:cNvSpPr/>
            <p:nvPr/>
          </p:nvSpPr>
          <p:spPr>
            <a:xfrm>
              <a:off x="6954567" y="626471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285F727E-0FB6-4AD4-92CC-66DE42214051}"/>
                </a:ext>
              </a:extLst>
            </p:cNvPr>
            <p:cNvSpPr/>
            <p:nvPr/>
          </p:nvSpPr>
          <p:spPr>
            <a:xfrm>
              <a:off x="6911809" y="651327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B74BFF69-2313-4821-BE1C-EA047C873D44}"/>
                </a:ext>
              </a:extLst>
            </p:cNvPr>
            <p:cNvSpPr/>
            <p:nvPr/>
          </p:nvSpPr>
          <p:spPr>
            <a:xfrm>
              <a:off x="6967261" y="641343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260EBA0A-75D2-40B1-BA7B-23AED1ECB518}"/>
                </a:ext>
              </a:extLst>
            </p:cNvPr>
            <p:cNvSpPr/>
            <p:nvPr/>
          </p:nvSpPr>
          <p:spPr>
            <a:xfrm>
              <a:off x="7022562" y="622782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35B42209-A750-424E-BCC5-776502A267F3}"/>
                </a:ext>
              </a:extLst>
            </p:cNvPr>
            <p:cNvSpPr/>
            <p:nvPr/>
          </p:nvSpPr>
          <p:spPr>
            <a:xfrm>
              <a:off x="7210991" y="628267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04DD2081-E594-49A7-92A0-6ED4B121A160}"/>
                </a:ext>
              </a:extLst>
            </p:cNvPr>
            <p:cNvSpPr/>
            <p:nvPr/>
          </p:nvSpPr>
          <p:spPr>
            <a:xfrm>
              <a:off x="7022562" y="635612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AEDF3CCC-4B7F-49C9-9A04-44D5671CDE2E}"/>
                </a:ext>
              </a:extLst>
            </p:cNvPr>
            <p:cNvSpPr/>
            <p:nvPr/>
          </p:nvSpPr>
          <p:spPr>
            <a:xfrm>
              <a:off x="7131878" y="617004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0C903DC9-A61F-469F-B96F-0F62B8E5CD00}"/>
                </a:ext>
              </a:extLst>
            </p:cNvPr>
            <p:cNvSpPr/>
            <p:nvPr/>
          </p:nvSpPr>
          <p:spPr>
            <a:xfrm>
              <a:off x="7081847" y="629450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DC5BCE9C-5D7C-41E5-A606-F43F756E5F0B}"/>
                </a:ext>
              </a:extLst>
            </p:cNvPr>
            <p:cNvSpPr/>
            <p:nvPr/>
          </p:nvSpPr>
          <p:spPr>
            <a:xfrm>
              <a:off x="7210991" y="604716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5529915A-C23B-42DB-89F5-7DF1F9E61ED7}"/>
                </a:ext>
              </a:extLst>
            </p:cNvPr>
            <p:cNvSpPr/>
            <p:nvPr/>
          </p:nvSpPr>
          <p:spPr>
            <a:xfrm>
              <a:off x="7232247" y="618865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38AD21EF-261F-42EB-8918-50FE2EB63672}"/>
                </a:ext>
              </a:extLst>
            </p:cNvPr>
            <p:cNvSpPr/>
            <p:nvPr/>
          </p:nvSpPr>
          <p:spPr>
            <a:xfrm>
              <a:off x="7031469" y="612054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01CD8CF3-72A9-4349-897B-BAE0367B36B9}"/>
                </a:ext>
              </a:extLst>
            </p:cNvPr>
            <p:cNvSpPr/>
            <p:nvPr/>
          </p:nvSpPr>
          <p:spPr>
            <a:xfrm>
              <a:off x="7090392" y="602334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EF1106ED-2540-49EE-AF8C-0B754A63C79E}"/>
                </a:ext>
              </a:extLst>
            </p:cNvPr>
            <p:cNvSpPr/>
            <p:nvPr/>
          </p:nvSpPr>
          <p:spPr>
            <a:xfrm>
              <a:off x="7139872" y="636445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48C47C6D-5409-4D25-B9E5-C080753B618B}"/>
                </a:ext>
              </a:extLst>
            </p:cNvPr>
            <p:cNvSpPr/>
            <p:nvPr/>
          </p:nvSpPr>
          <p:spPr>
            <a:xfrm>
              <a:off x="7300078" y="611984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EEE202A4-2D94-4CC6-ABB4-5B7CD748702D}"/>
                </a:ext>
              </a:extLst>
            </p:cNvPr>
            <p:cNvSpPr/>
            <p:nvPr/>
          </p:nvSpPr>
          <p:spPr>
            <a:xfrm>
              <a:off x="7094444" y="651955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44727F4E-E3FB-488D-9A05-1C7FEDA65E58}"/>
                </a:ext>
              </a:extLst>
            </p:cNvPr>
            <p:cNvSpPr/>
            <p:nvPr/>
          </p:nvSpPr>
          <p:spPr>
            <a:xfrm>
              <a:off x="6206720" y="652793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EBFB8721-0326-44BA-A9D7-9D53B7ADF411}"/>
                </a:ext>
              </a:extLst>
            </p:cNvPr>
            <p:cNvSpPr/>
            <p:nvPr/>
          </p:nvSpPr>
          <p:spPr>
            <a:xfrm>
              <a:off x="7063901" y="576948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D4DDC89A-E350-44FE-AEFA-D2C3030B6D9E}"/>
                </a:ext>
              </a:extLst>
            </p:cNvPr>
            <p:cNvSpPr/>
            <p:nvPr/>
          </p:nvSpPr>
          <p:spPr>
            <a:xfrm>
              <a:off x="7252330" y="582433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68711B64-DE76-4322-A20F-EF1435EC637A}"/>
                </a:ext>
              </a:extLst>
            </p:cNvPr>
            <p:cNvSpPr/>
            <p:nvPr/>
          </p:nvSpPr>
          <p:spPr>
            <a:xfrm>
              <a:off x="7063901" y="589777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DBEA9284-383D-4834-89BC-82E21B8E860A}"/>
                </a:ext>
              </a:extLst>
            </p:cNvPr>
            <p:cNvSpPr/>
            <p:nvPr/>
          </p:nvSpPr>
          <p:spPr>
            <a:xfrm>
              <a:off x="7173217" y="571170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D0F824C9-50A3-4737-914D-A7B428CD92BF}"/>
                </a:ext>
              </a:extLst>
            </p:cNvPr>
            <p:cNvSpPr/>
            <p:nvPr/>
          </p:nvSpPr>
          <p:spPr>
            <a:xfrm>
              <a:off x="7123188" y="583616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BFA6866A-7596-4042-86D9-A4D7E9583EE6}"/>
                </a:ext>
              </a:extLst>
            </p:cNvPr>
            <p:cNvSpPr/>
            <p:nvPr/>
          </p:nvSpPr>
          <p:spPr>
            <a:xfrm>
              <a:off x="7252330" y="558882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A8B0D01F-46BA-4286-9FEE-E014665A1DC3}"/>
                </a:ext>
              </a:extLst>
            </p:cNvPr>
            <p:cNvSpPr/>
            <p:nvPr/>
          </p:nvSpPr>
          <p:spPr>
            <a:xfrm>
              <a:off x="7273588" y="573031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45F07560-6379-4C88-B85C-D35D945E2875}"/>
                </a:ext>
              </a:extLst>
            </p:cNvPr>
            <p:cNvSpPr/>
            <p:nvPr/>
          </p:nvSpPr>
          <p:spPr>
            <a:xfrm>
              <a:off x="7072810" y="566220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78F9A1F8-2D35-43B4-ABBC-1369536C4CC1}"/>
                </a:ext>
              </a:extLst>
            </p:cNvPr>
            <p:cNvSpPr/>
            <p:nvPr/>
          </p:nvSpPr>
          <p:spPr>
            <a:xfrm>
              <a:off x="7131732" y="556500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3D39EEC0-DA98-4317-8336-F611B7A84531}"/>
                </a:ext>
              </a:extLst>
            </p:cNvPr>
            <p:cNvSpPr/>
            <p:nvPr/>
          </p:nvSpPr>
          <p:spPr>
            <a:xfrm>
              <a:off x="7181213" y="590611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82722A8E-8B6B-41EA-884D-8F6EACBBC64F}"/>
                </a:ext>
              </a:extLst>
            </p:cNvPr>
            <p:cNvSpPr/>
            <p:nvPr/>
          </p:nvSpPr>
          <p:spPr>
            <a:xfrm>
              <a:off x="7219686" y="546249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5E55E9B3-459F-4422-A0A2-096A95C4E983}"/>
                </a:ext>
              </a:extLst>
            </p:cNvPr>
            <p:cNvSpPr/>
            <p:nvPr/>
          </p:nvSpPr>
          <p:spPr>
            <a:xfrm>
              <a:off x="7278171" y="595368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AE17EE42-E4AE-4127-AD09-1E45827E6096}"/>
                </a:ext>
              </a:extLst>
            </p:cNvPr>
            <p:cNvSpPr/>
            <p:nvPr/>
          </p:nvSpPr>
          <p:spPr>
            <a:xfrm>
              <a:off x="6995131" y="572464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ABAB6397-925E-4871-9FFB-CDBA94782247}"/>
                </a:ext>
              </a:extLst>
            </p:cNvPr>
            <p:cNvSpPr/>
            <p:nvPr/>
          </p:nvSpPr>
          <p:spPr>
            <a:xfrm>
              <a:off x="6299578" y="548020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034E7B38-FF1C-45F4-B68F-A5A7EA16261D}"/>
                </a:ext>
              </a:extLst>
            </p:cNvPr>
            <p:cNvSpPr/>
            <p:nvPr/>
          </p:nvSpPr>
          <p:spPr>
            <a:xfrm>
              <a:off x="6488007" y="5535045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F7AB3E56-15FB-458F-B8E5-1A2D870B5EAE}"/>
                </a:ext>
              </a:extLst>
            </p:cNvPr>
            <p:cNvSpPr/>
            <p:nvPr/>
          </p:nvSpPr>
          <p:spPr>
            <a:xfrm>
              <a:off x="6299578" y="560849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B0CECCC8-09D8-4601-9362-9F98FE1DFF7C}"/>
                </a:ext>
              </a:extLst>
            </p:cNvPr>
            <p:cNvSpPr/>
            <p:nvPr/>
          </p:nvSpPr>
          <p:spPr>
            <a:xfrm>
              <a:off x="6408894" y="542241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B866C5DB-9C18-46B1-92E8-F0BAF61D77DF}"/>
                </a:ext>
              </a:extLst>
            </p:cNvPr>
            <p:cNvSpPr/>
            <p:nvPr/>
          </p:nvSpPr>
          <p:spPr>
            <a:xfrm>
              <a:off x="6358864" y="554688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CBCD1D0E-4786-4088-B326-2F86A9294CB1}"/>
                </a:ext>
              </a:extLst>
            </p:cNvPr>
            <p:cNvSpPr/>
            <p:nvPr/>
          </p:nvSpPr>
          <p:spPr>
            <a:xfrm>
              <a:off x="6488007" y="529953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0F9F0689-890F-4C9D-998E-3298F43170CB}"/>
                </a:ext>
              </a:extLst>
            </p:cNvPr>
            <p:cNvSpPr/>
            <p:nvPr/>
          </p:nvSpPr>
          <p:spPr>
            <a:xfrm>
              <a:off x="6509263" y="544102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C8908175-89FB-4A43-94A2-80E2A566E990}"/>
                </a:ext>
              </a:extLst>
            </p:cNvPr>
            <p:cNvSpPr/>
            <p:nvPr/>
          </p:nvSpPr>
          <p:spPr>
            <a:xfrm>
              <a:off x="6171515" y="563319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459070B6-55EB-4008-BCD8-CED94C649EA2}"/>
                </a:ext>
              </a:extLst>
            </p:cNvPr>
            <p:cNvSpPr/>
            <p:nvPr/>
          </p:nvSpPr>
          <p:spPr>
            <a:xfrm>
              <a:off x="6614845" y="572805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8D4752AC-D261-4F81-B911-AC6EF6BBF81A}"/>
                </a:ext>
              </a:extLst>
            </p:cNvPr>
            <p:cNvSpPr/>
            <p:nvPr/>
          </p:nvSpPr>
          <p:spPr>
            <a:xfrm>
              <a:off x="6416885" y="561683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36B81D2F-35A0-4676-B6A8-26D92B29F35C}"/>
                </a:ext>
              </a:extLst>
            </p:cNvPr>
            <p:cNvSpPr/>
            <p:nvPr/>
          </p:nvSpPr>
          <p:spPr>
            <a:xfrm>
              <a:off x="6577091" y="537222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BFEDF833-2F94-4054-B980-090FE8598DDE}"/>
                </a:ext>
              </a:extLst>
            </p:cNvPr>
            <p:cNvSpPr/>
            <p:nvPr/>
          </p:nvSpPr>
          <p:spPr>
            <a:xfrm>
              <a:off x="6534329" y="5620774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926C6447-D5FC-4EAB-9E29-0675C68CC666}"/>
                </a:ext>
              </a:extLst>
            </p:cNvPr>
            <p:cNvSpPr/>
            <p:nvPr/>
          </p:nvSpPr>
          <p:spPr>
            <a:xfrm>
              <a:off x="6589778" y="552093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4A24D6BC-36CE-4DC1-A994-757098A0CACF}"/>
                </a:ext>
              </a:extLst>
            </p:cNvPr>
            <p:cNvSpPr/>
            <p:nvPr/>
          </p:nvSpPr>
          <p:spPr>
            <a:xfrm>
              <a:off x="6718328" y="549118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4FC33553-3C9F-45B8-97AA-7F1BA7A0C7E5}"/>
                </a:ext>
              </a:extLst>
            </p:cNvPr>
            <p:cNvSpPr/>
            <p:nvPr/>
          </p:nvSpPr>
          <p:spPr>
            <a:xfrm>
              <a:off x="6906755" y="5546032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14644D6C-4482-4C98-ACFD-FCBB51C82AE3}"/>
                </a:ext>
              </a:extLst>
            </p:cNvPr>
            <p:cNvSpPr/>
            <p:nvPr/>
          </p:nvSpPr>
          <p:spPr>
            <a:xfrm>
              <a:off x="6718331" y="561948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AE86EE05-CC7B-4FE0-9C3D-407AAC247EF9}"/>
                </a:ext>
              </a:extLst>
            </p:cNvPr>
            <p:cNvSpPr/>
            <p:nvPr/>
          </p:nvSpPr>
          <p:spPr>
            <a:xfrm>
              <a:off x="6827646" y="5433406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E968D127-2D7C-4C2A-A3D7-61DEC8B1949A}"/>
                </a:ext>
              </a:extLst>
            </p:cNvPr>
            <p:cNvSpPr/>
            <p:nvPr/>
          </p:nvSpPr>
          <p:spPr>
            <a:xfrm>
              <a:off x="6777617" y="555786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DD1714E6-2D4B-4234-8BA8-725F38987AC9}"/>
                </a:ext>
              </a:extLst>
            </p:cNvPr>
            <p:cNvSpPr/>
            <p:nvPr/>
          </p:nvSpPr>
          <p:spPr>
            <a:xfrm>
              <a:off x="7144055" y="538862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0165EB0E-BD0B-4B94-8217-D6061019C486}"/>
                </a:ext>
              </a:extLst>
            </p:cNvPr>
            <p:cNvSpPr/>
            <p:nvPr/>
          </p:nvSpPr>
          <p:spPr>
            <a:xfrm>
              <a:off x="6928017" y="545201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0D6DD37E-503E-4074-ABA8-58D4520EBDCC}"/>
                </a:ext>
              </a:extLst>
            </p:cNvPr>
            <p:cNvSpPr/>
            <p:nvPr/>
          </p:nvSpPr>
          <p:spPr>
            <a:xfrm>
              <a:off x="6727237" y="5383909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F4EFC4C2-33EF-404B-805C-7915AE8A4E85}"/>
                </a:ext>
              </a:extLst>
            </p:cNvPr>
            <p:cNvSpPr/>
            <p:nvPr/>
          </p:nvSpPr>
          <p:spPr>
            <a:xfrm>
              <a:off x="6786165" y="5286700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43B19D78-7EEA-4440-987D-3C25E537A2B7}"/>
                </a:ext>
              </a:extLst>
            </p:cNvPr>
            <p:cNvSpPr/>
            <p:nvPr/>
          </p:nvSpPr>
          <p:spPr>
            <a:xfrm>
              <a:off x="6835646" y="562781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CAE9C200-AF97-486D-AA3B-8998CBAD2D2E}"/>
                </a:ext>
              </a:extLst>
            </p:cNvPr>
            <p:cNvSpPr/>
            <p:nvPr/>
          </p:nvSpPr>
          <p:spPr>
            <a:xfrm>
              <a:off x="6995850" y="5383207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DDE1C685-0763-4F5F-8C23-2E698D1B1C99}"/>
                </a:ext>
              </a:extLst>
            </p:cNvPr>
            <p:cNvSpPr/>
            <p:nvPr/>
          </p:nvSpPr>
          <p:spPr>
            <a:xfrm>
              <a:off x="6953095" y="5631758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8351A9D5-8F7C-42E1-953B-65EDE913C47F}"/>
                </a:ext>
              </a:extLst>
            </p:cNvPr>
            <p:cNvSpPr/>
            <p:nvPr/>
          </p:nvSpPr>
          <p:spPr>
            <a:xfrm>
              <a:off x="7008537" y="5531923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2D52B401-E509-421E-A108-B1C542976183}"/>
                </a:ext>
              </a:extLst>
            </p:cNvPr>
            <p:cNvSpPr/>
            <p:nvPr/>
          </p:nvSpPr>
          <p:spPr>
            <a:xfrm>
              <a:off x="7311403" y="5354151"/>
              <a:ext cx="100395" cy="10039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45720" h="4572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16" name="Cube 415">
            <a:extLst>
              <a:ext uri="{FF2B5EF4-FFF2-40B4-BE49-F238E27FC236}">
                <a16:creationId xmlns:a16="http://schemas.microsoft.com/office/drawing/2014/main" id="{E6B2149A-5579-49A4-B769-365502920471}"/>
              </a:ext>
            </a:extLst>
          </p:cNvPr>
          <p:cNvSpPr/>
          <p:nvPr/>
        </p:nvSpPr>
        <p:spPr>
          <a:xfrm>
            <a:off x="1994179" y="2659452"/>
            <a:ext cx="1107605" cy="1186719"/>
          </a:xfrm>
          <a:prstGeom prst="cube">
            <a:avLst>
              <a:gd name="adj" fmla="val 26639"/>
            </a:avLst>
          </a:prstGeom>
          <a:solidFill>
            <a:schemeClr val="tx1">
              <a:lumMod val="7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6D24B40F-1CEC-4C48-8132-829817DDDAA7}"/>
              </a:ext>
            </a:extLst>
          </p:cNvPr>
          <p:cNvGrpSpPr/>
          <p:nvPr/>
        </p:nvGrpSpPr>
        <p:grpSpPr>
          <a:xfrm>
            <a:off x="751440" y="1930290"/>
            <a:ext cx="995790" cy="1908098"/>
            <a:chOff x="598671" y="2001536"/>
            <a:chExt cx="1127405" cy="2160293"/>
          </a:xfrm>
          <a:solidFill>
            <a:schemeClr val="tx1">
              <a:lumMod val="75000"/>
            </a:schemeClr>
          </a:solidFill>
        </p:grpSpPr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2A779622-DC83-479E-97D3-E2DA899251F6}"/>
                </a:ext>
              </a:extLst>
            </p:cNvPr>
            <p:cNvSpPr/>
            <p:nvPr/>
          </p:nvSpPr>
          <p:spPr>
            <a:xfrm>
              <a:off x="598671" y="2001536"/>
              <a:ext cx="1127405" cy="1127403"/>
            </a:xfrm>
            <a:prstGeom prst="rect">
              <a:avLst/>
            </a:prstGeom>
            <a:grpFill/>
            <a:ln w="0">
              <a:noFill/>
            </a:ln>
            <a:scene3d>
              <a:camera prst="isometricOffAxis1Top"/>
              <a:lightRig rig="threePt" dir="t"/>
            </a:scene3d>
            <a:sp3d contourW="12700">
              <a:bevelT w="603250" h="1270000" prst="angle"/>
              <a:contourClr>
                <a:schemeClr val="bg2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7B7F296F-6AB9-4454-8C7C-0E0AF9981D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9799" y="2806094"/>
              <a:ext cx="259879" cy="1355735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0" name="TextBox 419">
            <a:extLst>
              <a:ext uri="{FF2B5EF4-FFF2-40B4-BE49-F238E27FC236}">
                <a16:creationId xmlns:a16="http://schemas.microsoft.com/office/drawing/2014/main" id="{E1C68FB8-1669-4847-97CF-012E85900D41}"/>
              </a:ext>
            </a:extLst>
          </p:cNvPr>
          <p:cNvSpPr txBox="1"/>
          <p:nvPr/>
        </p:nvSpPr>
        <p:spPr>
          <a:xfrm>
            <a:off x="355384" y="4127821"/>
            <a:ext cx="2903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Blocks-World scenes</a:t>
            </a:r>
          </a:p>
        </p:txBody>
      </p: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AEB62E8F-F164-47ED-82B2-1CBC1A53DCA9}"/>
              </a:ext>
            </a:extLst>
          </p:cNvPr>
          <p:cNvGrpSpPr>
            <a:grpSpLocks noChangeAspect="1"/>
          </p:cNvGrpSpPr>
          <p:nvPr/>
        </p:nvGrpSpPr>
        <p:grpSpPr>
          <a:xfrm>
            <a:off x="4030653" y="2975883"/>
            <a:ext cx="1066800" cy="640080"/>
            <a:chOff x="3700845" y="2163089"/>
            <a:chExt cx="913567" cy="548640"/>
          </a:xfrm>
          <a:solidFill>
            <a:schemeClr val="tx1">
              <a:lumMod val="75000"/>
            </a:schemeClr>
          </a:solidFill>
        </p:grpSpPr>
        <p:sp>
          <p:nvSpPr>
            <p:cNvPr id="422" name="Cube 421">
              <a:extLst>
                <a:ext uri="{FF2B5EF4-FFF2-40B4-BE49-F238E27FC236}">
                  <a16:creationId xmlns:a16="http://schemas.microsoft.com/office/drawing/2014/main" id="{EFEE5318-F4D7-428D-9039-2F616BF708D1}"/>
                </a:ext>
              </a:extLst>
            </p:cNvPr>
            <p:cNvSpPr/>
            <p:nvPr/>
          </p:nvSpPr>
          <p:spPr>
            <a:xfrm flipH="1">
              <a:off x="3882892" y="2163089"/>
              <a:ext cx="731520" cy="548640"/>
            </a:xfrm>
            <a:prstGeom prst="cub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3" name="Cube 422">
              <a:extLst>
                <a:ext uri="{FF2B5EF4-FFF2-40B4-BE49-F238E27FC236}">
                  <a16:creationId xmlns:a16="http://schemas.microsoft.com/office/drawing/2014/main" id="{8AFAED91-7818-4FE7-913A-C0708608F49A}"/>
                </a:ext>
              </a:extLst>
            </p:cNvPr>
            <p:cNvSpPr/>
            <p:nvPr/>
          </p:nvSpPr>
          <p:spPr>
            <a:xfrm flipH="1">
              <a:off x="3700845" y="2298820"/>
              <a:ext cx="274320" cy="274320"/>
            </a:xfrm>
            <a:prstGeom prst="cub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24" name="TextBox 423">
            <a:extLst>
              <a:ext uri="{FF2B5EF4-FFF2-40B4-BE49-F238E27FC236}">
                <a16:creationId xmlns:a16="http://schemas.microsoft.com/office/drawing/2014/main" id="{97E39176-1FA2-41CB-BCD9-6FCAFE7CF6E0}"/>
              </a:ext>
            </a:extLst>
          </p:cNvPr>
          <p:cNvSpPr txBox="1"/>
          <p:nvPr/>
        </p:nvSpPr>
        <p:spPr>
          <a:xfrm>
            <a:off x="3920845" y="4127821"/>
            <a:ext cx="1311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Cameras</a:t>
            </a:r>
          </a:p>
        </p:txBody>
      </p:sp>
      <p:sp>
        <p:nvSpPr>
          <p:cNvPr id="425" name="TextBox 424">
            <a:extLst>
              <a:ext uri="{FF2B5EF4-FFF2-40B4-BE49-F238E27FC236}">
                <a16:creationId xmlns:a16="http://schemas.microsoft.com/office/drawing/2014/main" id="{C3284FDC-C9FD-4411-AA58-BB031E298516}"/>
              </a:ext>
            </a:extLst>
          </p:cNvPr>
          <p:cNvSpPr txBox="1"/>
          <p:nvPr/>
        </p:nvSpPr>
        <p:spPr>
          <a:xfrm>
            <a:off x="6141319" y="4127821"/>
            <a:ext cx="2141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3D point clouds</a:t>
            </a:r>
          </a:p>
        </p:txBody>
      </p:sp>
      <p:sp>
        <p:nvSpPr>
          <p:cNvPr id="428" name="TextBox 427">
            <a:extLst>
              <a:ext uri="{FF2B5EF4-FFF2-40B4-BE49-F238E27FC236}">
                <a16:creationId xmlns:a16="http://schemas.microsoft.com/office/drawing/2014/main" id="{2B4DC45F-E06F-42C3-9466-57FA2F0BD8BF}"/>
              </a:ext>
            </a:extLst>
          </p:cNvPr>
          <p:cNvSpPr txBox="1"/>
          <p:nvPr/>
        </p:nvSpPr>
        <p:spPr>
          <a:xfrm>
            <a:off x="9181889" y="4127821"/>
            <a:ext cx="2196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Detected planes</a:t>
            </a:r>
          </a:p>
        </p:txBody>
      </p:sp>
      <p:sp>
        <p:nvSpPr>
          <p:cNvPr id="439" name="Isosceles Triangle 438">
            <a:extLst>
              <a:ext uri="{FF2B5EF4-FFF2-40B4-BE49-F238E27FC236}">
                <a16:creationId xmlns:a16="http://schemas.microsoft.com/office/drawing/2014/main" id="{CB9E24CA-B564-4E08-927E-82ABFA7299CB}"/>
              </a:ext>
            </a:extLst>
          </p:cNvPr>
          <p:cNvSpPr/>
          <p:nvPr/>
        </p:nvSpPr>
        <p:spPr>
          <a:xfrm rot="5400000">
            <a:off x="3209016" y="2984937"/>
            <a:ext cx="995790" cy="621972"/>
          </a:xfrm>
          <a:prstGeom prst="triangle">
            <a:avLst/>
          </a:prstGeom>
          <a:gradFill>
            <a:gsLst>
              <a:gs pos="0">
                <a:srgbClr val="FFFF00"/>
              </a:gs>
              <a:gs pos="100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8F7D4F-0B3C-4A6B-9196-BAA86B1F3BF1}"/>
              </a:ext>
            </a:extLst>
          </p:cNvPr>
          <p:cNvGrpSpPr/>
          <p:nvPr/>
        </p:nvGrpSpPr>
        <p:grpSpPr>
          <a:xfrm>
            <a:off x="9015811" y="2386360"/>
            <a:ext cx="2696701" cy="1412304"/>
            <a:chOff x="5986861" y="2386360"/>
            <a:chExt cx="2696701" cy="1412304"/>
          </a:xfrm>
        </p:grpSpPr>
        <p:grpSp>
          <p:nvGrpSpPr>
            <p:cNvPr id="440" name="Group 439">
              <a:extLst>
                <a:ext uri="{FF2B5EF4-FFF2-40B4-BE49-F238E27FC236}">
                  <a16:creationId xmlns:a16="http://schemas.microsoft.com/office/drawing/2014/main" id="{CAC69A0F-FE42-4959-918E-61A926EDF488}"/>
                </a:ext>
              </a:extLst>
            </p:cNvPr>
            <p:cNvGrpSpPr/>
            <p:nvPr/>
          </p:nvGrpSpPr>
          <p:grpSpPr>
            <a:xfrm>
              <a:off x="7341775" y="2386360"/>
              <a:ext cx="1009600" cy="530009"/>
              <a:chOff x="6950675" y="1420303"/>
              <a:chExt cx="1009600" cy="530009"/>
            </a:xfrm>
          </p:grpSpPr>
          <p:sp>
            <p:nvSpPr>
              <p:cNvPr id="441" name="Parallelogram 440">
                <a:extLst>
                  <a:ext uri="{FF2B5EF4-FFF2-40B4-BE49-F238E27FC236}">
                    <a16:creationId xmlns:a16="http://schemas.microsoft.com/office/drawing/2014/main" id="{A4A9FD34-2B53-453A-A940-E1C81CAC27AE}"/>
                  </a:ext>
                </a:extLst>
              </p:cNvPr>
              <p:cNvSpPr/>
              <p:nvPr/>
            </p:nvSpPr>
            <p:spPr>
              <a:xfrm rot="509193">
                <a:off x="6950675" y="1686443"/>
                <a:ext cx="1009600" cy="263869"/>
              </a:xfrm>
              <a:prstGeom prst="parallelogram">
                <a:avLst>
                  <a:gd name="adj" fmla="val 98891"/>
                </a:avLst>
              </a:prstGeom>
              <a:solidFill>
                <a:srgbClr val="FF6600">
                  <a:alpha val="49804"/>
                </a:srgbClr>
              </a:solidFill>
              <a:ln w="19050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2" name="Straight Arrow Connector 441">
                <a:extLst>
                  <a:ext uri="{FF2B5EF4-FFF2-40B4-BE49-F238E27FC236}">
                    <a16:creationId xmlns:a16="http://schemas.microsoft.com/office/drawing/2014/main" id="{D52D15D2-02BD-46F7-84B4-642C727AABBC}"/>
                  </a:ext>
                </a:extLst>
              </p:cNvPr>
              <p:cNvCxnSpPr/>
              <p:nvPr/>
            </p:nvCxnSpPr>
            <p:spPr>
              <a:xfrm rot="509193" flipV="1">
                <a:off x="7493471" y="1420303"/>
                <a:ext cx="0" cy="401582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3" name="Group 442">
              <a:extLst>
                <a:ext uri="{FF2B5EF4-FFF2-40B4-BE49-F238E27FC236}">
                  <a16:creationId xmlns:a16="http://schemas.microsoft.com/office/drawing/2014/main" id="{7EF7C29E-9B54-438C-A9B9-6ABB782C4CCC}"/>
                </a:ext>
              </a:extLst>
            </p:cNvPr>
            <p:cNvGrpSpPr/>
            <p:nvPr/>
          </p:nvGrpSpPr>
          <p:grpSpPr>
            <a:xfrm>
              <a:off x="8143449" y="2707909"/>
              <a:ext cx="540113" cy="1075915"/>
              <a:chOff x="7752349" y="1741852"/>
              <a:chExt cx="540113" cy="1075915"/>
            </a:xfrm>
          </p:grpSpPr>
          <p:sp>
            <p:nvSpPr>
              <p:cNvPr id="444" name="Parallelogram 443">
                <a:extLst>
                  <a:ext uri="{FF2B5EF4-FFF2-40B4-BE49-F238E27FC236}">
                    <a16:creationId xmlns:a16="http://schemas.microsoft.com/office/drawing/2014/main" id="{B018BE81-9885-4C1C-A7F8-FA51191AF7E9}"/>
                  </a:ext>
                </a:extLst>
              </p:cNvPr>
              <p:cNvSpPr/>
              <p:nvPr/>
            </p:nvSpPr>
            <p:spPr>
              <a:xfrm rot="15821813" flipH="1">
                <a:off x="7344905" y="2149296"/>
                <a:ext cx="1075915" cy="261028"/>
              </a:xfrm>
              <a:prstGeom prst="parallelogram">
                <a:avLst>
                  <a:gd name="adj" fmla="val 99772"/>
                </a:avLst>
              </a:prstGeom>
              <a:solidFill>
                <a:srgbClr val="00FF00">
                  <a:alpha val="40000"/>
                </a:srgbClr>
              </a:solidFill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5" name="Straight Arrow Connector 444">
                <a:extLst>
                  <a:ext uri="{FF2B5EF4-FFF2-40B4-BE49-F238E27FC236}">
                    <a16:creationId xmlns:a16="http://schemas.microsoft.com/office/drawing/2014/main" id="{8708BCB1-4DEF-40D9-AC6A-F7B24E79B381}"/>
                  </a:ext>
                </a:extLst>
              </p:cNvPr>
              <p:cNvCxnSpPr>
                <a:cxnSpLocks/>
              </p:cNvCxnSpPr>
              <p:nvPr/>
            </p:nvCxnSpPr>
            <p:spPr>
              <a:xfrm rot="5021813" flipV="1">
                <a:off x="8091671" y="2045302"/>
                <a:ext cx="0" cy="401582"/>
              </a:xfrm>
              <a:prstGeom prst="straightConnector1">
                <a:avLst/>
              </a:prstGeom>
              <a:ln w="28575">
                <a:solidFill>
                  <a:srgbClr val="00FF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id="{332069F3-D802-4AA0-AD81-2E6D5F9B2CC4}"/>
                </a:ext>
              </a:extLst>
            </p:cNvPr>
            <p:cNvGrpSpPr/>
            <p:nvPr/>
          </p:nvGrpSpPr>
          <p:grpSpPr>
            <a:xfrm>
              <a:off x="7337765" y="2955342"/>
              <a:ext cx="763754" cy="843322"/>
              <a:chOff x="6946665" y="1989285"/>
              <a:chExt cx="763754" cy="843322"/>
            </a:xfrm>
          </p:grpSpPr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id="{4CF73BD5-00E2-4AD5-A33B-33498014E4BE}"/>
                  </a:ext>
                </a:extLst>
              </p:cNvPr>
              <p:cNvSpPr/>
              <p:nvPr/>
            </p:nvSpPr>
            <p:spPr>
              <a:xfrm rot="203848">
                <a:off x="6946665" y="1989285"/>
                <a:ext cx="763754" cy="843322"/>
              </a:xfrm>
              <a:prstGeom prst="rect">
                <a:avLst/>
              </a:prstGeom>
              <a:solidFill>
                <a:srgbClr val="0066FF">
                  <a:alpha val="49804"/>
                </a:srgbClr>
              </a:solidFill>
              <a:ln w="19050"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8" name="Straight Arrow Connector 447">
                <a:extLst>
                  <a:ext uri="{FF2B5EF4-FFF2-40B4-BE49-F238E27FC236}">
                    <a16:creationId xmlns:a16="http://schemas.microsoft.com/office/drawing/2014/main" id="{8770A638-2453-4E3D-B938-2DFEB7BEBAE5}"/>
                  </a:ext>
                </a:extLst>
              </p:cNvPr>
              <p:cNvCxnSpPr>
                <a:cxnSpLocks/>
              </p:cNvCxnSpPr>
              <p:nvPr/>
            </p:nvCxnSpPr>
            <p:spPr>
              <a:xfrm rot="13703848" flipV="1">
                <a:off x="7175545" y="2338052"/>
                <a:ext cx="0" cy="401582"/>
              </a:xfrm>
              <a:prstGeom prst="straightConnector1">
                <a:avLst/>
              </a:prstGeom>
              <a:ln w="28575">
                <a:solidFill>
                  <a:srgbClr val="0066FF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9" name="Group 448">
              <a:extLst>
                <a:ext uri="{FF2B5EF4-FFF2-40B4-BE49-F238E27FC236}">
                  <a16:creationId xmlns:a16="http://schemas.microsoft.com/office/drawing/2014/main" id="{19515C78-4073-40D5-AC63-FE96E3AEFDE2}"/>
                </a:ext>
              </a:extLst>
            </p:cNvPr>
            <p:cNvGrpSpPr/>
            <p:nvPr/>
          </p:nvGrpSpPr>
          <p:grpSpPr>
            <a:xfrm>
              <a:off x="5986861" y="2718917"/>
              <a:ext cx="698251" cy="1025382"/>
              <a:chOff x="5595761" y="1752860"/>
              <a:chExt cx="698251" cy="1025382"/>
            </a:xfrm>
          </p:grpSpPr>
          <p:sp>
            <p:nvSpPr>
              <p:cNvPr id="450" name="Isosceles Triangle 449">
                <a:extLst>
                  <a:ext uri="{FF2B5EF4-FFF2-40B4-BE49-F238E27FC236}">
                    <a16:creationId xmlns:a16="http://schemas.microsoft.com/office/drawing/2014/main" id="{6F64A600-92B8-4877-8142-D76B77FFF798}"/>
                  </a:ext>
                </a:extLst>
              </p:cNvPr>
              <p:cNvSpPr/>
              <p:nvPr/>
            </p:nvSpPr>
            <p:spPr>
              <a:xfrm rot="1944359">
                <a:off x="5840948" y="1752860"/>
                <a:ext cx="453064" cy="1025382"/>
              </a:xfrm>
              <a:prstGeom prst="triangle">
                <a:avLst>
                  <a:gd name="adj" fmla="val 11486"/>
                </a:avLst>
              </a:prstGeom>
              <a:solidFill>
                <a:srgbClr val="00CCFF">
                  <a:alpha val="50196"/>
                </a:srgbClr>
              </a:solidFill>
              <a:ln w="19050">
                <a:solidFill>
                  <a:srgbClr val="00C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1" name="Straight Arrow Connector 450">
                <a:extLst>
                  <a:ext uri="{FF2B5EF4-FFF2-40B4-BE49-F238E27FC236}">
                    <a16:creationId xmlns:a16="http://schemas.microsoft.com/office/drawing/2014/main" id="{C73E98E4-3921-4DBA-B29A-96A8C3A69187}"/>
                  </a:ext>
                </a:extLst>
              </p:cNvPr>
              <p:cNvCxnSpPr>
                <a:cxnSpLocks/>
              </p:cNvCxnSpPr>
              <p:nvPr/>
            </p:nvCxnSpPr>
            <p:spPr>
              <a:xfrm rot="18360000" flipV="1">
                <a:off x="5796552" y="1957077"/>
                <a:ext cx="0" cy="401582"/>
              </a:xfrm>
              <a:prstGeom prst="straightConnector1">
                <a:avLst/>
              </a:prstGeom>
              <a:ln w="28575">
                <a:solidFill>
                  <a:srgbClr val="00CCFF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2" name="Group 451">
              <a:extLst>
                <a:ext uri="{FF2B5EF4-FFF2-40B4-BE49-F238E27FC236}">
                  <a16:creationId xmlns:a16="http://schemas.microsoft.com/office/drawing/2014/main" id="{48C732E5-C2A7-49A8-9B20-3CA56BA85AB2}"/>
                </a:ext>
              </a:extLst>
            </p:cNvPr>
            <p:cNvGrpSpPr/>
            <p:nvPr/>
          </p:nvGrpSpPr>
          <p:grpSpPr>
            <a:xfrm>
              <a:off x="6337793" y="2679851"/>
              <a:ext cx="829693" cy="1062688"/>
              <a:chOff x="6147293" y="2860826"/>
              <a:chExt cx="829693" cy="1062688"/>
            </a:xfrm>
          </p:grpSpPr>
          <p:sp>
            <p:nvSpPr>
              <p:cNvPr id="453" name="Isosceles Triangle 452">
                <a:extLst>
                  <a:ext uri="{FF2B5EF4-FFF2-40B4-BE49-F238E27FC236}">
                    <a16:creationId xmlns:a16="http://schemas.microsoft.com/office/drawing/2014/main" id="{4E7074E2-FB04-48D7-8A0C-54311B08662C}"/>
                  </a:ext>
                </a:extLst>
              </p:cNvPr>
              <p:cNvSpPr/>
              <p:nvPr/>
            </p:nvSpPr>
            <p:spPr>
              <a:xfrm rot="500">
                <a:off x="6147293" y="2860826"/>
                <a:ext cx="829693" cy="1062688"/>
              </a:xfrm>
              <a:prstGeom prst="triangle">
                <a:avLst>
                  <a:gd name="adj" fmla="val 45078"/>
                </a:avLst>
              </a:prstGeom>
              <a:solidFill>
                <a:srgbClr val="FF99CC">
                  <a:alpha val="49804"/>
                </a:srgbClr>
              </a:solidFill>
              <a:ln w="19050">
                <a:solidFill>
                  <a:srgbClr val="FF99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4" name="Straight Arrow Connector 453">
                <a:extLst>
                  <a:ext uri="{FF2B5EF4-FFF2-40B4-BE49-F238E27FC236}">
                    <a16:creationId xmlns:a16="http://schemas.microsoft.com/office/drawing/2014/main" id="{7E35420E-B731-4E11-8B3A-CF387A864E4F}"/>
                  </a:ext>
                </a:extLst>
              </p:cNvPr>
              <p:cNvCxnSpPr>
                <a:cxnSpLocks/>
              </p:cNvCxnSpPr>
              <p:nvPr/>
            </p:nvCxnSpPr>
            <p:spPr>
              <a:xfrm rot="3997359" flipV="1">
                <a:off x="6747727" y="3196967"/>
                <a:ext cx="0" cy="401582"/>
              </a:xfrm>
              <a:prstGeom prst="straightConnector1">
                <a:avLst/>
              </a:prstGeom>
              <a:ln w="28575">
                <a:solidFill>
                  <a:srgbClr val="FF99CC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55" name="Straight Arrow Connector 454">
            <a:extLst>
              <a:ext uri="{FF2B5EF4-FFF2-40B4-BE49-F238E27FC236}">
                <a16:creationId xmlns:a16="http://schemas.microsoft.com/office/drawing/2014/main" id="{0A6D1894-7266-407D-81DD-5D4629323B6A}"/>
              </a:ext>
            </a:extLst>
          </p:cNvPr>
          <p:cNvCxnSpPr>
            <a:cxnSpLocks/>
          </p:cNvCxnSpPr>
          <p:nvPr/>
        </p:nvCxnSpPr>
        <p:spPr>
          <a:xfrm>
            <a:off x="5438025" y="3258933"/>
            <a:ext cx="30118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7" name="Graphic 216" descr="Close">
            <a:extLst>
              <a:ext uri="{FF2B5EF4-FFF2-40B4-BE49-F238E27FC236}">
                <a16:creationId xmlns:a16="http://schemas.microsoft.com/office/drawing/2014/main" id="{F5ADD7E0-9B29-4FE1-91AB-471DA3A3F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75969" y="2319758"/>
            <a:ext cx="1828800" cy="1828800"/>
          </a:xfrm>
          <a:prstGeom prst="rect">
            <a:avLst/>
          </a:prstGeom>
        </p:spPr>
      </p:pic>
      <p:sp>
        <p:nvSpPr>
          <p:cNvPr id="218" name="TextBox 217">
            <a:extLst>
              <a:ext uri="{FF2B5EF4-FFF2-40B4-BE49-F238E27FC236}">
                <a16:creationId xmlns:a16="http://schemas.microsoft.com/office/drawing/2014/main" id="{03FF0127-FB53-4EF9-81EC-5F215B2C4AFA}"/>
              </a:ext>
            </a:extLst>
          </p:cNvPr>
          <p:cNvSpPr txBox="1"/>
          <p:nvPr/>
        </p:nvSpPr>
        <p:spPr>
          <a:xfrm>
            <a:off x="293151" y="5350280"/>
            <a:ext cx="11605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Sensors to recover compact geometry </a:t>
            </a:r>
            <a:r>
              <a:rPr lang="en-US" sz="2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directly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at low computational cost?</a:t>
            </a:r>
            <a:endParaRPr lang="en-US" sz="2800" dirty="0"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94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17F4B-6DC5-46B5-916E-2ECA9CBC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Blocks-World Cameras</a:t>
            </a:r>
          </a:p>
        </p:txBody>
      </p:sp>
      <p:sp>
        <p:nvSpPr>
          <p:cNvPr id="416" name="Cube 415">
            <a:extLst>
              <a:ext uri="{FF2B5EF4-FFF2-40B4-BE49-F238E27FC236}">
                <a16:creationId xmlns:a16="http://schemas.microsoft.com/office/drawing/2014/main" id="{E6B2149A-5579-49A4-B769-365502920471}"/>
              </a:ext>
            </a:extLst>
          </p:cNvPr>
          <p:cNvSpPr/>
          <p:nvPr/>
        </p:nvSpPr>
        <p:spPr>
          <a:xfrm>
            <a:off x="1994179" y="2659452"/>
            <a:ext cx="1107605" cy="1186719"/>
          </a:xfrm>
          <a:prstGeom prst="cube">
            <a:avLst>
              <a:gd name="adj" fmla="val 26639"/>
            </a:avLst>
          </a:prstGeom>
          <a:solidFill>
            <a:schemeClr val="tx1">
              <a:lumMod val="75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6D24B40F-1CEC-4C48-8132-829817DDDAA7}"/>
              </a:ext>
            </a:extLst>
          </p:cNvPr>
          <p:cNvGrpSpPr/>
          <p:nvPr/>
        </p:nvGrpSpPr>
        <p:grpSpPr>
          <a:xfrm>
            <a:off x="751440" y="1930290"/>
            <a:ext cx="995790" cy="1908098"/>
            <a:chOff x="598671" y="2001536"/>
            <a:chExt cx="1127405" cy="2160293"/>
          </a:xfrm>
          <a:solidFill>
            <a:schemeClr val="tx1">
              <a:lumMod val="75000"/>
            </a:schemeClr>
          </a:solidFill>
        </p:grpSpPr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2A779622-DC83-479E-97D3-E2DA899251F6}"/>
                </a:ext>
              </a:extLst>
            </p:cNvPr>
            <p:cNvSpPr/>
            <p:nvPr/>
          </p:nvSpPr>
          <p:spPr>
            <a:xfrm>
              <a:off x="598671" y="2001536"/>
              <a:ext cx="1127405" cy="1127403"/>
            </a:xfrm>
            <a:prstGeom prst="rect">
              <a:avLst/>
            </a:prstGeom>
            <a:grpFill/>
            <a:ln w="0">
              <a:noFill/>
            </a:ln>
            <a:scene3d>
              <a:camera prst="isometricOffAxis1Top"/>
              <a:lightRig rig="threePt" dir="t"/>
            </a:scene3d>
            <a:sp3d contourW="12700">
              <a:bevelT w="603250" h="1270000" prst="angle"/>
              <a:contourClr>
                <a:schemeClr val="bg2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19" name="Straight Connector 418">
              <a:extLst>
                <a:ext uri="{FF2B5EF4-FFF2-40B4-BE49-F238E27FC236}">
                  <a16:creationId xmlns:a16="http://schemas.microsoft.com/office/drawing/2014/main" id="{7B7F296F-6AB9-4454-8C7C-0E0AF9981D2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9799" y="2806094"/>
              <a:ext cx="259879" cy="1355735"/>
            </a:xfrm>
            <a:prstGeom prst="lin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0" name="TextBox 419">
            <a:extLst>
              <a:ext uri="{FF2B5EF4-FFF2-40B4-BE49-F238E27FC236}">
                <a16:creationId xmlns:a16="http://schemas.microsoft.com/office/drawing/2014/main" id="{E1C68FB8-1669-4847-97CF-012E85900D41}"/>
              </a:ext>
            </a:extLst>
          </p:cNvPr>
          <p:cNvSpPr txBox="1"/>
          <p:nvPr/>
        </p:nvSpPr>
        <p:spPr>
          <a:xfrm>
            <a:off x="355384" y="4127821"/>
            <a:ext cx="2903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Blocks-World scenes</a:t>
            </a:r>
          </a:p>
        </p:txBody>
      </p: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AEB62E8F-F164-47ED-82B2-1CBC1A53DCA9}"/>
              </a:ext>
            </a:extLst>
          </p:cNvPr>
          <p:cNvGrpSpPr>
            <a:grpSpLocks noChangeAspect="1"/>
          </p:cNvGrpSpPr>
          <p:nvPr/>
        </p:nvGrpSpPr>
        <p:grpSpPr>
          <a:xfrm>
            <a:off x="4030653" y="2975883"/>
            <a:ext cx="1066800" cy="640080"/>
            <a:chOff x="3700845" y="2163089"/>
            <a:chExt cx="913567" cy="548640"/>
          </a:xfrm>
          <a:solidFill>
            <a:schemeClr val="tx1">
              <a:lumMod val="75000"/>
            </a:schemeClr>
          </a:solidFill>
        </p:grpSpPr>
        <p:sp>
          <p:nvSpPr>
            <p:cNvPr id="422" name="Cube 421">
              <a:extLst>
                <a:ext uri="{FF2B5EF4-FFF2-40B4-BE49-F238E27FC236}">
                  <a16:creationId xmlns:a16="http://schemas.microsoft.com/office/drawing/2014/main" id="{EFEE5318-F4D7-428D-9039-2F616BF708D1}"/>
                </a:ext>
              </a:extLst>
            </p:cNvPr>
            <p:cNvSpPr/>
            <p:nvPr/>
          </p:nvSpPr>
          <p:spPr>
            <a:xfrm flipH="1">
              <a:off x="3882892" y="2163089"/>
              <a:ext cx="731520" cy="548640"/>
            </a:xfrm>
            <a:prstGeom prst="cub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3" name="Cube 422">
              <a:extLst>
                <a:ext uri="{FF2B5EF4-FFF2-40B4-BE49-F238E27FC236}">
                  <a16:creationId xmlns:a16="http://schemas.microsoft.com/office/drawing/2014/main" id="{8AFAED91-7818-4FE7-913A-C0708608F49A}"/>
                </a:ext>
              </a:extLst>
            </p:cNvPr>
            <p:cNvSpPr/>
            <p:nvPr/>
          </p:nvSpPr>
          <p:spPr>
            <a:xfrm flipH="1">
              <a:off x="3700845" y="2298820"/>
              <a:ext cx="274320" cy="274320"/>
            </a:xfrm>
            <a:prstGeom prst="cube">
              <a:avLst/>
            </a:prstGeom>
            <a:grpFill/>
            <a:ln w="3175">
              <a:solidFill>
                <a:schemeClr val="bg1"/>
              </a:solidFill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24" name="TextBox 423">
            <a:extLst>
              <a:ext uri="{FF2B5EF4-FFF2-40B4-BE49-F238E27FC236}">
                <a16:creationId xmlns:a16="http://schemas.microsoft.com/office/drawing/2014/main" id="{97E39176-1FA2-41CB-BCD9-6FCAFE7CF6E0}"/>
              </a:ext>
            </a:extLst>
          </p:cNvPr>
          <p:cNvSpPr txBox="1"/>
          <p:nvPr/>
        </p:nvSpPr>
        <p:spPr>
          <a:xfrm>
            <a:off x="3920845" y="4127821"/>
            <a:ext cx="1311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Cameras</a:t>
            </a:r>
          </a:p>
        </p:txBody>
      </p:sp>
      <p:sp>
        <p:nvSpPr>
          <p:cNvPr id="428" name="TextBox 427">
            <a:extLst>
              <a:ext uri="{FF2B5EF4-FFF2-40B4-BE49-F238E27FC236}">
                <a16:creationId xmlns:a16="http://schemas.microsoft.com/office/drawing/2014/main" id="{2B4DC45F-E06F-42C3-9466-57FA2F0BD8BF}"/>
              </a:ext>
            </a:extLst>
          </p:cNvPr>
          <p:cNvSpPr txBox="1"/>
          <p:nvPr/>
        </p:nvSpPr>
        <p:spPr>
          <a:xfrm>
            <a:off x="6219614" y="4127821"/>
            <a:ext cx="2196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Detected planes</a:t>
            </a:r>
          </a:p>
        </p:txBody>
      </p:sp>
      <p:sp>
        <p:nvSpPr>
          <p:cNvPr id="439" name="Isosceles Triangle 438">
            <a:extLst>
              <a:ext uri="{FF2B5EF4-FFF2-40B4-BE49-F238E27FC236}">
                <a16:creationId xmlns:a16="http://schemas.microsoft.com/office/drawing/2014/main" id="{CB9E24CA-B564-4E08-927E-82ABFA7299CB}"/>
              </a:ext>
            </a:extLst>
          </p:cNvPr>
          <p:cNvSpPr/>
          <p:nvPr/>
        </p:nvSpPr>
        <p:spPr>
          <a:xfrm rot="5400000">
            <a:off x="3209016" y="2984937"/>
            <a:ext cx="995790" cy="621972"/>
          </a:xfrm>
          <a:prstGeom prst="triangle">
            <a:avLst/>
          </a:prstGeom>
          <a:gradFill>
            <a:gsLst>
              <a:gs pos="0">
                <a:srgbClr val="FFFF00"/>
              </a:gs>
              <a:gs pos="100000">
                <a:schemeClr val="bg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8F7D4F-0B3C-4A6B-9196-BAA86B1F3BF1}"/>
              </a:ext>
            </a:extLst>
          </p:cNvPr>
          <p:cNvGrpSpPr/>
          <p:nvPr/>
        </p:nvGrpSpPr>
        <p:grpSpPr>
          <a:xfrm>
            <a:off x="6053536" y="2386360"/>
            <a:ext cx="2696701" cy="1412304"/>
            <a:chOff x="5986861" y="2386360"/>
            <a:chExt cx="2696701" cy="1412304"/>
          </a:xfrm>
        </p:grpSpPr>
        <p:grpSp>
          <p:nvGrpSpPr>
            <p:cNvPr id="440" name="Group 439">
              <a:extLst>
                <a:ext uri="{FF2B5EF4-FFF2-40B4-BE49-F238E27FC236}">
                  <a16:creationId xmlns:a16="http://schemas.microsoft.com/office/drawing/2014/main" id="{CAC69A0F-FE42-4959-918E-61A926EDF488}"/>
                </a:ext>
              </a:extLst>
            </p:cNvPr>
            <p:cNvGrpSpPr/>
            <p:nvPr/>
          </p:nvGrpSpPr>
          <p:grpSpPr>
            <a:xfrm>
              <a:off x="7341775" y="2386360"/>
              <a:ext cx="1009600" cy="530009"/>
              <a:chOff x="6950675" y="1420303"/>
              <a:chExt cx="1009600" cy="530009"/>
            </a:xfrm>
          </p:grpSpPr>
          <p:sp>
            <p:nvSpPr>
              <p:cNvPr id="441" name="Parallelogram 440">
                <a:extLst>
                  <a:ext uri="{FF2B5EF4-FFF2-40B4-BE49-F238E27FC236}">
                    <a16:creationId xmlns:a16="http://schemas.microsoft.com/office/drawing/2014/main" id="{A4A9FD34-2B53-453A-A940-E1C81CAC27AE}"/>
                  </a:ext>
                </a:extLst>
              </p:cNvPr>
              <p:cNvSpPr/>
              <p:nvPr/>
            </p:nvSpPr>
            <p:spPr>
              <a:xfrm rot="509193">
                <a:off x="6950675" y="1686443"/>
                <a:ext cx="1009600" cy="263869"/>
              </a:xfrm>
              <a:prstGeom prst="parallelogram">
                <a:avLst>
                  <a:gd name="adj" fmla="val 98891"/>
                </a:avLst>
              </a:prstGeom>
              <a:solidFill>
                <a:srgbClr val="FF6600">
                  <a:alpha val="49804"/>
                </a:srgbClr>
              </a:solidFill>
              <a:ln w="19050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2" name="Straight Arrow Connector 441">
                <a:extLst>
                  <a:ext uri="{FF2B5EF4-FFF2-40B4-BE49-F238E27FC236}">
                    <a16:creationId xmlns:a16="http://schemas.microsoft.com/office/drawing/2014/main" id="{D52D15D2-02BD-46F7-84B4-642C727AABBC}"/>
                  </a:ext>
                </a:extLst>
              </p:cNvPr>
              <p:cNvCxnSpPr/>
              <p:nvPr/>
            </p:nvCxnSpPr>
            <p:spPr>
              <a:xfrm rot="509193" flipV="1">
                <a:off x="7493471" y="1420303"/>
                <a:ext cx="0" cy="401582"/>
              </a:xfrm>
              <a:prstGeom prst="straightConnector1">
                <a:avLst/>
              </a:prstGeom>
              <a:ln w="28575">
                <a:solidFill>
                  <a:srgbClr val="FF66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3" name="Group 442">
              <a:extLst>
                <a:ext uri="{FF2B5EF4-FFF2-40B4-BE49-F238E27FC236}">
                  <a16:creationId xmlns:a16="http://schemas.microsoft.com/office/drawing/2014/main" id="{7EF7C29E-9B54-438C-A9B9-6ABB782C4CCC}"/>
                </a:ext>
              </a:extLst>
            </p:cNvPr>
            <p:cNvGrpSpPr/>
            <p:nvPr/>
          </p:nvGrpSpPr>
          <p:grpSpPr>
            <a:xfrm>
              <a:off x="8143449" y="2707909"/>
              <a:ext cx="540113" cy="1075915"/>
              <a:chOff x="7752349" y="1741852"/>
              <a:chExt cx="540113" cy="1075915"/>
            </a:xfrm>
          </p:grpSpPr>
          <p:sp>
            <p:nvSpPr>
              <p:cNvPr id="444" name="Parallelogram 443">
                <a:extLst>
                  <a:ext uri="{FF2B5EF4-FFF2-40B4-BE49-F238E27FC236}">
                    <a16:creationId xmlns:a16="http://schemas.microsoft.com/office/drawing/2014/main" id="{B018BE81-9885-4C1C-A7F8-FA51191AF7E9}"/>
                  </a:ext>
                </a:extLst>
              </p:cNvPr>
              <p:cNvSpPr/>
              <p:nvPr/>
            </p:nvSpPr>
            <p:spPr>
              <a:xfrm rot="15821813" flipH="1">
                <a:off x="7344905" y="2149296"/>
                <a:ext cx="1075915" cy="261028"/>
              </a:xfrm>
              <a:prstGeom prst="parallelogram">
                <a:avLst>
                  <a:gd name="adj" fmla="val 99772"/>
                </a:avLst>
              </a:prstGeom>
              <a:solidFill>
                <a:srgbClr val="00FF00">
                  <a:alpha val="40000"/>
                </a:srgbClr>
              </a:solidFill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5" name="Straight Arrow Connector 444">
                <a:extLst>
                  <a:ext uri="{FF2B5EF4-FFF2-40B4-BE49-F238E27FC236}">
                    <a16:creationId xmlns:a16="http://schemas.microsoft.com/office/drawing/2014/main" id="{8708BCB1-4DEF-40D9-AC6A-F7B24E79B381}"/>
                  </a:ext>
                </a:extLst>
              </p:cNvPr>
              <p:cNvCxnSpPr>
                <a:cxnSpLocks/>
              </p:cNvCxnSpPr>
              <p:nvPr/>
            </p:nvCxnSpPr>
            <p:spPr>
              <a:xfrm rot="5021813" flipV="1">
                <a:off x="8091671" y="2045302"/>
                <a:ext cx="0" cy="401582"/>
              </a:xfrm>
              <a:prstGeom prst="straightConnector1">
                <a:avLst/>
              </a:prstGeom>
              <a:ln w="28575">
                <a:solidFill>
                  <a:srgbClr val="00FF0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id="{332069F3-D802-4AA0-AD81-2E6D5F9B2CC4}"/>
                </a:ext>
              </a:extLst>
            </p:cNvPr>
            <p:cNvGrpSpPr/>
            <p:nvPr/>
          </p:nvGrpSpPr>
          <p:grpSpPr>
            <a:xfrm>
              <a:off x="7337765" y="2955342"/>
              <a:ext cx="763754" cy="843322"/>
              <a:chOff x="6946665" y="1989285"/>
              <a:chExt cx="763754" cy="843322"/>
            </a:xfrm>
          </p:grpSpPr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id="{4CF73BD5-00E2-4AD5-A33B-33498014E4BE}"/>
                  </a:ext>
                </a:extLst>
              </p:cNvPr>
              <p:cNvSpPr/>
              <p:nvPr/>
            </p:nvSpPr>
            <p:spPr>
              <a:xfrm rot="203848">
                <a:off x="6946665" y="1989285"/>
                <a:ext cx="763754" cy="843322"/>
              </a:xfrm>
              <a:prstGeom prst="rect">
                <a:avLst/>
              </a:prstGeom>
              <a:solidFill>
                <a:srgbClr val="0066FF">
                  <a:alpha val="49804"/>
                </a:srgbClr>
              </a:solidFill>
              <a:ln w="19050">
                <a:solidFill>
                  <a:srgbClr val="0066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8" name="Straight Arrow Connector 447">
                <a:extLst>
                  <a:ext uri="{FF2B5EF4-FFF2-40B4-BE49-F238E27FC236}">
                    <a16:creationId xmlns:a16="http://schemas.microsoft.com/office/drawing/2014/main" id="{8770A638-2453-4E3D-B938-2DFEB7BEBAE5}"/>
                  </a:ext>
                </a:extLst>
              </p:cNvPr>
              <p:cNvCxnSpPr>
                <a:cxnSpLocks/>
              </p:cNvCxnSpPr>
              <p:nvPr/>
            </p:nvCxnSpPr>
            <p:spPr>
              <a:xfrm rot="13703848" flipV="1">
                <a:off x="7175545" y="2338052"/>
                <a:ext cx="0" cy="401582"/>
              </a:xfrm>
              <a:prstGeom prst="straightConnector1">
                <a:avLst/>
              </a:prstGeom>
              <a:ln w="28575">
                <a:solidFill>
                  <a:srgbClr val="0066FF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9" name="Group 448">
              <a:extLst>
                <a:ext uri="{FF2B5EF4-FFF2-40B4-BE49-F238E27FC236}">
                  <a16:creationId xmlns:a16="http://schemas.microsoft.com/office/drawing/2014/main" id="{19515C78-4073-40D5-AC63-FE96E3AEFDE2}"/>
                </a:ext>
              </a:extLst>
            </p:cNvPr>
            <p:cNvGrpSpPr/>
            <p:nvPr/>
          </p:nvGrpSpPr>
          <p:grpSpPr>
            <a:xfrm>
              <a:off x="5986861" y="2718917"/>
              <a:ext cx="698251" cy="1025382"/>
              <a:chOff x="5595761" y="1752860"/>
              <a:chExt cx="698251" cy="1025382"/>
            </a:xfrm>
          </p:grpSpPr>
          <p:sp>
            <p:nvSpPr>
              <p:cNvPr id="450" name="Isosceles Triangle 449">
                <a:extLst>
                  <a:ext uri="{FF2B5EF4-FFF2-40B4-BE49-F238E27FC236}">
                    <a16:creationId xmlns:a16="http://schemas.microsoft.com/office/drawing/2014/main" id="{6F64A600-92B8-4877-8142-D76B77FFF798}"/>
                  </a:ext>
                </a:extLst>
              </p:cNvPr>
              <p:cNvSpPr/>
              <p:nvPr/>
            </p:nvSpPr>
            <p:spPr>
              <a:xfrm rot="1944359">
                <a:off x="5840948" y="1752860"/>
                <a:ext cx="453064" cy="1025382"/>
              </a:xfrm>
              <a:prstGeom prst="triangle">
                <a:avLst>
                  <a:gd name="adj" fmla="val 11486"/>
                </a:avLst>
              </a:prstGeom>
              <a:solidFill>
                <a:srgbClr val="00CCFF">
                  <a:alpha val="50196"/>
                </a:srgbClr>
              </a:solidFill>
              <a:ln w="19050">
                <a:solidFill>
                  <a:srgbClr val="00CC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1" name="Straight Arrow Connector 450">
                <a:extLst>
                  <a:ext uri="{FF2B5EF4-FFF2-40B4-BE49-F238E27FC236}">
                    <a16:creationId xmlns:a16="http://schemas.microsoft.com/office/drawing/2014/main" id="{C73E98E4-3921-4DBA-B29A-96A8C3A69187}"/>
                  </a:ext>
                </a:extLst>
              </p:cNvPr>
              <p:cNvCxnSpPr>
                <a:cxnSpLocks/>
              </p:cNvCxnSpPr>
              <p:nvPr/>
            </p:nvCxnSpPr>
            <p:spPr>
              <a:xfrm rot="18360000" flipV="1">
                <a:off x="5796552" y="1957077"/>
                <a:ext cx="0" cy="401582"/>
              </a:xfrm>
              <a:prstGeom prst="straightConnector1">
                <a:avLst/>
              </a:prstGeom>
              <a:ln w="28575">
                <a:solidFill>
                  <a:srgbClr val="00CCFF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2" name="Group 451">
              <a:extLst>
                <a:ext uri="{FF2B5EF4-FFF2-40B4-BE49-F238E27FC236}">
                  <a16:creationId xmlns:a16="http://schemas.microsoft.com/office/drawing/2014/main" id="{48C732E5-C2A7-49A8-9B20-3CA56BA85AB2}"/>
                </a:ext>
              </a:extLst>
            </p:cNvPr>
            <p:cNvGrpSpPr/>
            <p:nvPr/>
          </p:nvGrpSpPr>
          <p:grpSpPr>
            <a:xfrm>
              <a:off x="6337793" y="2679851"/>
              <a:ext cx="829693" cy="1062688"/>
              <a:chOff x="6147293" y="2860826"/>
              <a:chExt cx="829693" cy="1062688"/>
            </a:xfrm>
          </p:grpSpPr>
          <p:sp>
            <p:nvSpPr>
              <p:cNvPr id="453" name="Isosceles Triangle 452">
                <a:extLst>
                  <a:ext uri="{FF2B5EF4-FFF2-40B4-BE49-F238E27FC236}">
                    <a16:creationId xmlns:a16="http://schemas.microsoft.com/office/drawing/2014/main" id="{4E7074E2-FB04-48D7-8A0C-54311B08662C}"/>
                  </a:ext>
                </a:extLst>
              </p:cNvPr>
              <p:cNvSpPr/>
              <p:nvPr/>
            </p:nvSpPr>
            <p:spPr>
              <a:xfrm rot="500">
                <a:off x="6147293" y="2860826"/>
                <a:ext cx="829693" cy="1062688"/>
              </a:xfrm>
              <a:prstGeom prst="triangle">
                <a:avLst>
                  <a:gd name="adj" fmla="val 45078"/>
                </a:avLst>
              </a:prstGeom>
              <a:solidFill>
                <a:srgbClr val="FF99CC">
                  <a:alpha val="49804"/>
                </a:srgbClr>
              </a:solidFill>
              <a:ln w="19050">
                <a:solidFill>
                  <a:srgbClr val="FF99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4" name="Straight Arrow Connector 453">
                <a:extLst>
                  <a:ext uri="{FF2B5EF4-FFF2-40B4-BE49-F238E27FC236}">
                    <a16:creationId xmlns:a16="http://schemas.microsoft.com/office/drawing/2014/main" id="{7E35420E-B731-4E11-8B3A-CF387A864E4F}"/>
                  </a:ext>
                </a:extLst>
              </p:cNvPr>
              <p:cNvCxnSpPr>
                <a:cxnSpLocks/>
              </p:cNvCxnSpPr>
              <p:nvPr/>
            </p:nvCxnSpPr>
            <p:spPr>
              <a:xfrm rot="3997359" flipV="1">
                <a:off x="6747727" y="3196967"/>
                <a:ext cx="0" cy="401582"/>
              </a:xfrm>
              <a:prstGeom prst="straightConnector1">
                <a:avLst/>
              </a:prstGeom>
              <a:ln w="28575">
                <a:solidFill>
                  <a:srgbClr val="FF99CC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55" name="Straight Arrow Connector 454">
            <a:extLst>
              <a:ext uri="{FF2B5EF4-FFF2-40B4-BE49-F238E27FC236}">
                <a16:creationId xmlns:a16="http://schemas.microsoft.com/office/drawing/2014/main" id="{0A6D1894-7266-407D-81DD-5D4629323B6A}"/>
              </a:ext>
            </a:extLst>
          </p:cNvPr>
          <p:cNvCxnSpPr>
            <a:cxnSpLocks/>
          </p:cNvCxnSpPr>
          <p:nvPr/>
        </p:nvCxnSpPr>
        <p:spPr>
          <a:xfrm>
            <a:off x="5438025" y="3258933"/>
            <a:ext cx="30118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2" name="Group 471">
            <a:extLst>
              <a:ext uri="{FF2B5EF4-FFF2-40B4-BE49-F238E27FC236}">
                <a16:creationId xmlns:a16="http://schemas.microsoft.com/office/drawing/2014/main" id="{A009367F-F969-4D90-A805-53E1B6491277}"/>
              </a:ext>
            </a:extLst>
          </p:cNvPr>
          <p:cNvGrpSpPr/>
          <p:nvPr/>
        </p:nvGrpSpPr>
        <p:grpSpPr>
          <a:xfrm>
            <a:off x="6053536" y="2384389"/>
            <a:ext cx="2698289" cy="1414275"/>
            <a:chOff x="5615863" y="4259773"/>
            <a:chExt cx="2698289" cy="1414275"/>
          </a:xfrm>
        </p:grpSpPr>
        <p:sp>
          <p:nvSpPr>
            <p:cNvPr id="473" name="Isosceles Triangle 472">
              <a:extLst>
                <a:ext uri="{FF2B5EF4-FFF2-40B4-BE49-F238E27FC236}">
                  <a16:creationId xmlns:a16="http://schemas.microsoft.com/office/drawing/2014/main" id="{AB5FB61E-09D7-473A-A22D-86412B6FD73B}"/>
                </a:ext>
              </a:extLst>
            </p:cNvPr>
            <p:cNvSpPr/>
            <p:nvPr/>
          </p:nvSpPr>
          <p:spPr>
            <a:xfrm rot="21083141">
              <a:off x="5966794" y="4555235"/>
              <a:ext cx="829693" cy="1062688"/>
            </a:xfrm>
            <a:prstGeom prst="triangle">
              <a:avLst>
                <a:gd name="adj" fmla="val 45078"/>
              </a:avLst>
            </a:prstGeom>
            <a:solidFill>
              <a:srgbClr val="FF99CC">
                <a:alpha val="49804"/>
              </a:srgbClr>
            </a:solidFill>
            <a:ln w="19050">
              <a:solidFill>
                <a:srgbClr val="FF99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4" name="Isosceles Triangle 473">
              <a:extLst>
                <a:ext uri="{FF2B5EF4-FFF2-40B4-BE49-F238E27FC236}">
                  <a16:creationId xmlns:a16="http://schemas.microsoft.com/office/drawing/2014/main" id="{E8490758-8196-4EA3-ABC1-CD10E1FB2DE1}"/>
                </a:ext>
              </a:extLst>
            </p:cNvPr>
            <p:cNvSpPr/>
            <p:nvPr/>
          </p:nvSpPr>
          <p:spPr>
            <a:xfrm rot="1944359">
              <a:off x="5861051" y="4594301"/>
              <a:ext cx="453064" cy="1025382"/>
            </a:xfrm>
            <a:prstGeom prst="triangle">
              <a:avLst>
                <a:gd name="adj" fmla="val 11486"/>
              </a:avLst>
            </a:prstGeom>
            <a:solidFill>
              <a:srgbClr val="00CCFF">
                <a:alpha val="50196"/>
              </a:srgbClr>
            </a:solidFill>
            <a:ln w="19050"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34C852ED-15B0-4F0C-A1A5-034D94280962}"/>
                </a:ext>
              </a:extLst>
            </p:cNvPr>
            <p:cNvSpPr/>
            <p:nvPr/>
          </p:nvSpPr>
          <p:spPr>
            <a:xfrm>
              <a:off x="6966766" y="4830726"/>
              <a:ext cx="763754" cy="843322"/>
            </a:xfrm>
            <a:prstGeom prst="rect">
              <a:avLst/>
            </a:prstGeom>
            <a:solidFill>
              <a:srgbClr val="0066FF">
                <a:alpha val="49804"/>
              </a:srgbClr>
            </a:solidFill>
            <a:ln w="19050">
              <a:solidFill>
                <a:srgbClr val="00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6" name="Parallelogram 475">
              <a:extLst>
                <a:ext uri="{FF2B5EF4-FFF2-40B4-BE49-F238E27FC236}">
                  <a16:creationId xmlns:a16="http://schemas.microsoft.com/office/drawing/2014/main" id="{0545ABF2-52FE-422C-88C6-6D810C1F2488}"/>
                </a:ext>
              </a:extLst>
            </p:cNvPr>
            <p:cNvSpPr/>
            <p:nvPr/>
          </p:nvSpPr>
          <p:spPr>
            <a:xfrm rot="16200000" flipH="1">
              <a:off x="7364155" y="4975284"/>
              <a:ext cx="1075915" cy="261028"/>
            </a:xfrm>
            <a:prstGeom prst="parallelogram">
              <a:avLst>
                <a:gd name="adj" fmla="val 99772"/>
              </a:avLst>
            </a:prstGeom>
            <a:solidFill>
              <a:srgbClr val="00FF00">
                <a:alpha val="40000"/>
              </a:srgbClr>
            </a:solidFill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7" name="Parallelogram 476">
              <a:extLst>
                <a:ext uri="{FF2B5EF4-FFF2-40B4-BE49-F238E27FC236}">
                  <a16:creationId xmlns:a16="http://schemas.microsoft.com/office/drawing/2014/main" id="{A0F9B4B9-4ED6-4B99-B460-7AC2C2170048}"/>
                </a:ext>
              </a:extLst>
            </p:cNvPr>
            <p:cNvSpPr/>
            <p:nvPr/>
          </p:nvSpPr>
          <p:spPr>
            <a:xfrm>
              <a:off x="6990669" y="4529361"/>
              <a:ext cx="1009600" cy="263869"/>
            </a:xfrm>
            <a:prstGeom prst="parallelogram">
              <a:avLst>
                <a:gd name="adj" fmla="val 98891"/>
              </a:avLst>
            </a:prstGeom>
            <a:solidFill>
              <a:srgbClr val="FF6600">
                <a:alpha val="49804"/>
              </a:srgbClr>
            </a:solidFill>
            <a:ln w="1905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8" name="Straight Arrow Connector 477">
              <a:extLst>
                <a:ext uri="{FF2B5EF4-FFF2-40B4-BE49-F238E27FC236}">
                  <a16:creationId xmlns:a16="http://schemas.microsoft.com/office/drawing/2014/main" id="{80736651-1F26-4573-8650-76D45CED9075}"/>
                </a:ext>
              </a:extLst>
            </p:cNvPr>
            <p:cNvCxnSpPr/>
            <p:nvPr/>
          </p:nvCxnSpPr>
          <p:spPr>
            <a:xfrm flipV="1">
              <a:off x="7503935" y="4259773"/>
              <a:ext cx="0" cy="401583"/>
            </a:xfrm>
            <a:prstGeom prst="straightConnector1">
              <a:avLst/>
            </a:prstGeom>
            <a:ln w="28575">
              <a:solidFill>
                <a:srgbClr val="FF66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9" name="Straight Arrow Connector 478">
              <a:extLst>
                <a:ext uri="{FF2B5EF4-FFF2-40B4-BE49-F238E27FC236}">
                  <a16:creationId xmlns:a16="http://schemas.microsoft.com/office/drawing/2014/main" id="{FFDB50D9-75B6-40F1-932A-5EA30763AAC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8113361" y="4894418"/>
              <a:ext cx="0" cy="401582"/>
            </a:xfrm>
            <a:prstGeom prst="straightConnector1">
              <a:avLst/>
            </a:prstGeom>
            <a:ln w="28575">
              <a:solidFill>
                <a:srgbClr val="00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0" name="Straight Arrow Connector 479">
              <a:extLst>
                <a:ext uri="{FF2B5EF4-FFF2-40B4-BE49-F238E27FC236}">
                  <a16:creationId xmlns:a16="http://schemas.microsoft.com/office/drawing/2014/main" id="{241181B3-8164-4375-A9FF-C4CE5CFA0DB5}"/>
                </a:ext>
              </a:extLst>
            </p:cNvPr>
            <p:cNvCxnSpPr>
              <a:cxnSpLocks/>
            </p:cNvCxnSpPr>
            <p:nvPr/>
          </p:nvCxnSpPr>
          <p:spPr>
            <a:xfrm rot="13500000" flipV="1">
              <a:off x="7203495" y="5188335"/>
              <a:ext cx="0" cy="401583"/>
            </a:xfrm>
            <a:prstGeom prst="straightConnector1">
              <a:avLst/>
            </a:prstGeom>
            <a:ln w="28575">
              <a:solidFill>
                <a:srgbClr val="0066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Straight Arrow Connector 480">
              <a:extLst>
                <a:ext uri="{FF2B5EF4-FFF2-40B4-BE49-F238E27FC236}">
                  <a16:creationId xmlns:a16="http://schemas.microsoft.com/office/drawing/2014/main" id="{9A43FE46-1A1A-4B42-989F-FB6269AA0FBF}"/>
                </a:ext>
              </a:extLst>
            </p:cNvPr>
            <p:cNvCxnSpPr>
              <a:cxnSpLocks/>
            </p:cNvCxnSpPr>
            <p:nvPr/>
          </p:nvCxnSpPr>
          <p:spPr>
            <a:xfrm rot="18360000" flipV="1">
              <a:off x="5816654" y="4798518"/>
              <a:ext cx="0" cy="401582"/>
            </a:xfrm>
            <a:prstGeom prst="straightConnector1">
              <a:avLst/>
            </a:prstGeom>
            <a:ln w="28575">
              <a:solidFill>
                <a:srgbClr val="00CC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Straight Arrow Connector 481">
              <a:extLst>
                <a:ext uri="{FF2B5EF4-FFF2-40B4-BE49-F238E27FC236}">
                  <a16:creationId xmlns:a16="http://schemas.microsoft.com/office/drawing/2014/main" id="{FFE7EEB9-F3E8-4E52-8A18-8DB95135F70C}"/>
                </a:ext>
              </a:extLst>
            </p:cNvPr>
            <p:cNvCxnSpPr>
              <a:cxnSpLocks/>
            </p:cNvCxnSpPr>
            <p:nvPr/>
          </p:nvCxnSpPr>
          <p:spPr>
            <a:xfrm rot="3480000" flipV="1">
              <a:off x="6565969" y="4863488"/>
              <a:ext cx="0" cy="401582"/>
            </a:xfrm>
            <a:prstGeom prst="straightConnector1">
              <a:avLst/>
            </a:prstGeom>
            <a:ln w="28575">
              <a:solidFill>
                <a:srgbClr val="FF99CC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3" name="TextBox 482">
            <a:extLst>
              <a:ext uri="{FF2B5EF4-FFF2-40B4-BE49-F238E27FC236}">
                <a16:creationId xmlns:a16="http://schemas.microsoft.com/office/drawing/2014/main" id="{9192D3EB-BB43-4F48-A572-05E41489975E}"/>
              </a:ext>
            </a:extLst>
          </p:cNvPr>
          <p:cNvSpPr txBox="1"/>
          <p:nvPr/>
        </p:nvSpPr>
        <p:spPr>
          <a:xfrm>
            <a:off x="897727" y="5350280"/>
            <a:ext cx="10396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We propose</a:t>
            </a:r>
            <a:r>
              <a:rPr lang="en-US" sz="280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Blocks-World Cameras</a:t>
            </a:r>
            <a:endParaRPr lang="en-US" sz="2800" dirty="0">
              <a:solidFill>
                <a:srgbClr val="FFC000"/>
              </a:solidFill>
              <a:latin typeface="Calibri" panose="020F0502020204030204" pitchFamily="34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760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be 173">
            <a:extLst>
              <a:ext uri="{FF2B5EF4-FFF2-40B4-BE49-F238E27FC236}">
                <a16:creationId xmlns:a16="http://schemas.microsoft.com/office/drawing/2014/main" id="{1FD5379A-4244-4BBE-A646-75A13C96DF4A}"/>
              </a:ext>
            </a:extLst>
          </p:cNvPr>
          <p:cNvSpPr>
            <a:spLocks/>
          </p:cNvSpPr>
          <p:nvPr/>
        </p:nvSpPr>
        <p:spPr>
          <a:xfrm>
            <a:off x="4962019" y="951929"/>
            <a:ext cx="2743200" cy="1554480"/>
          </a:xfrm>
          <a:prstGeom prst="cube">
            <a:avLst>
              <a:gd name="adj" fmla="val 26639"/>
            </a:avLst>
          </a:prstGeom>
          <a:solidFill>
            <a:schemeClr val="tx1">
              <a:lumMod val="50000"/>
            </a:schemeClr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67A8D0-59A4-4BA7-83E1-0C0FA7E09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Blocks-World Cameras</a:t>
            </a:r>
          </a:p>
        </p:txBody>
      </p:sp>
      <p:pic>
        <p:nvPicPr>
          <p:cNvPr id="181" name="Picture 180" descr="A close up of a logo&#10;&#10;Description automatically generated">
            <a:extLst>
              <a:ext uri="{FF2B5EF4-FFF2-40B4-BE49-F238E27FC236}">
                <a16:creationId xmlns:a16="http://schemas.microsoft.com/office/drawing/2014/main" id="{D708288F-C23C-42D9-BD1B-5417EB5E627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6767798" y="4868405"/>
            <a:ext cx="1813232" cy="1813232"/>
          </a:xfrm>
          <a:prstGeom prst="rect">
            <a:avLst/>
          </a:prstGeom>
        </p:spPr>
      </p:pic>
      <p:pic>
        <p:nvPicPr>
          <p:cNvPr id="182" name="Picture 181" descr="A picture containing black&#10;&#10;Description automatically generated">
            <a:extLst>
              <a:ext uri="{FF2B5EF4-FFF2-40B4-BE49-F238E27FC236}">
                <a16:creationId xmlns:a16="http://schemas.microsoft.com/office/drawing/2014/main" id="{FE47C3FA-1EB7-4D12-8A87-C48EF2A1CC0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3712483" y="5393420"/>
            <a:ext cx="1146659" cy="914987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E2EA571A-DAE1-4E62-BC30-9FBFC226995F}"/>
              </a:ext>
            </a:extLst>
          </p:cNvPr>
          <p:cNvSpPr txBox="1"/>
          <p:nvPr/>
        </p:nvSpPr>
        <p:spPr>
          <a:xfrm>
            <a:off x="7674413" y="1361336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Blocks-World scene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894038F-80F8-48C5-811A-36926764EF12}"/>
              </a:ext>
            </a:extLst>
          </p:cNvPr>
          <p:cNvSpPr txBox="1"/>
          <p:nvPr/>
        </p:nvSpPr>
        <p:spPr>
          <a:xfrm>
            <a:off x="1099127" y="5669467"/>
            <a:ext cx="246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Structured-light 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9DC4B36-99DC-4E6C-AA2B-306759ED928C}"/>
              </a:ext>
            </a:extLst>
          </p:cNvPr>
          <p:cNvSpPr txBox="1"/>
          <p:nvPr/>
        </p:nvSpPr>
        <p:spPr>
          <a:xfrm>
            <a:off x="3240276" y="6344844"/>
            <a:ext cx="2091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Camera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19FE366-8D41-4606-8048-74F78BEAA797}"/>
              </a:ext>
            </a:extLst>
          </p:cNvPr>
          <p:cNvSpPr txBox="1"/>
          <p:nvPr/>
        </p:nvSpPr>
        <p:spPr>
          <a:xfrm>
            <a:off x="6628878" y="6344844"/>
            <a:ext cx="2091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Projector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0C712B5-7717-4080-96B8-591895D6AF23}"/>
              </a:ext>
            </a:extLst>
          </p:cNvPr>
          <p:cNvSpPr/>
          <p:nvPr/>
        </p:nvSpPr>
        <p:spPr>
          <a:xfrm>
            <a:off x="1085850" y="4981729"/>
            <a:ext cx="8172450" cy="1813232"/>
          </a:xfrm>
          <a:prstGeom prst="round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8F390C-818E-4485-8523-EA97277A39DF}"/>
              </a:ext>
            </a:extLst>
          </p:cNvPr>
          <p:cNvSpPr txBox="1"/>
          <p:nvPr/>
        </p:nvSpPr>
        <p:spPr>
          <a:xfrm>
            <a:off x="1446838" y="4722810"/>
            <a:ext cx="287655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000"/>
                </a:solidFill>
              </a:rPr>
              <a:t>Blocks-World Camera</a:t>
            </a:r>
          </a:p>
        </p:txBody>
      </p:sp>
    </p:spTree>
    <p:extLst>
      <p:ext uri="{BB962C8B-B14F-4D97-AF65-F5344CB8AC3E}">
        <p14:creationId xmlns:p14="http://schemas.microsoft.com/office/powerpoint/2010/main" val="1124273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42619</TotalTime>
  <Words>593</Words>
  <Application>Microsoft Office PowerPoint</Application>
  <PresentationFormat>Widescreen</PresentationFormat>
  <Paragraphs>241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Office Theme</vt:lpstr>
      <vt:lpstr>Blocks-World Cameras </vt:lpstr>
      <vt:lpstr>Blocks-World Scenes</vt:lpstr>
      <vt:lpstr>Blocks-World Applications</vt:lpstr>
      <vt:lpstr>Conventional 3D Cameras</vt:lpstr>
      <vt:lpstr>Conventional 3D Cameras</vt:lpstr>
      <vt:lpstr>Conventional 3D Cameras</vt:lpstr>
      <vt:lpstr>Conventional 3D Cameras</vt:lpstr>
      <vt:lpstr>Blocks-World Cameras</vt:lpstr>
      <vt:lpstr>Blocks-World Cameras</vt:lpstr>
      <vt:lpstr>Blocks-World Cameras</vt:lpstr>
      <vt:lpstr>Plane from Known Correspondence</vt:lpstr>
      <vt:lpstr>Plane from Known Correspondence</vt:lpstr>
      <vt:lpstr>Plane from Known Correspondence</vt:lpstr>
      <vt:lpstr>Plane from Unknown Correspondences</vt:lpstr>
      <vt:lpstr>Plane from Unknown Correspondences</vt:lpstr>
      <vt:lpstr>Plane from Unknown Correspondences</vt:lpstr>
      <vt:lpstr>Plane from Unknown Correspondences</vt:lpstr>
      <vt:lpstr>Plane from Unknown Correspondences</vt:lpstr>
      <vt:lpstr>Plane from Unknown Correspondences</vt:lpstr>
      <vt:lpstr>Plane from Unknown Correspondences</vt:lpstr>
      <vt:lpstr>Key Observation</vt:lpstr>
      <vt:lpstr>Key Observation</vt:lpstr>
      <vt:lpstr>Key Observation</vt:lpstr>
      <vt:lpstr>Example</vt:lpstr>
      <vt:lpstr>Example</vt:lpstr>
      <vt:lpstr>Example</vt:lpstr>
      <vt:lpstr>Example</vt:lpstr>
      <vt:lpstr>Ground Truth Comparison</vt:lpstr>
      <vt:lpstr>Real Experiments: Robustness to Defocus Blur</vt:lpstr>
      <vt:lpstr>Real Experiments: Robustness to Ambient Light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BM3D Basics</dc:title>
  <dc:creator>JONGHO</dc:creator>
  <cp:lastModifiedBy>JONGHO LEE</cp:lastModifiedBy>
  <cp:revision>1812</cp:revision>
  <dcterms:created xsi:type="dcterms:W3CDTF">2020-12-04T22:22:20Z</dcterms:created>
  <dcterms:modified xsi:type="dcterms:W3CDTF">2021-06-02T04:47:22Z</dcterms:modified>
</cp:coreProperties>
</file>