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gho" initials="j" lastIdx="1" clrIdx="0">
    <p:extLst>
      <p:ext uri="{19B8F6BF-5375-455C-9EA6-DF929625EA0E}">
        <p15:presenceInfo xmlns:p15="http://schemas.microsoft.com/office/powerpoint/2012/main" userId="jongho" providerId="None"/>
      </p:ext>
    </p:extLst>
  </p:cmAuthor>
  <p:cmAuthor id="2" name="JONGHO LEE" initials="JL" lastIdx="1" clrIdx="1">
    <p:extLst>
      <p:ext uri="{19B8F6BF-5375-455C-9EA6-DF929625EA0E}">
        <p15:presenceInfo xmlns:p15="http://schemas.microsoft.com/office/powerpoint/2012/main" userId="JONGHO 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FF66"/>
    <a:srgbClr val="00FFFF"/>
    <a:srgbClr val="33CC33"/>
    <a:srgbClr val="FF9966"/>
    <a:srgbClr val="3333FF"/>
    <a:srgbClr val="000000"/>
    <a:srgbClr val="3333CC"/>
    <a:srgbClr val="0066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2" autoAdjust="0"/>
    <p:restoredTop sz="70740" autoAdjust="0"/>
  </p:normalViewPr>
  <p:slideViewPr>
    <p:cSldViewPr snapToGrid="0">
      <p:cViewPr varScale="1">
        <p:scale>
          <a:sx n="80" d="100"/>
          <a:sy n="80" d="100"/>
        </p:scale>
        <p:origin x="1950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6|6.1|3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.9|1.8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6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6|4.6"/>
</p:tagL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144449</TotalTime>
  <Words>741</Words>
  <Application>Microsoft Office PowerPoint</Application>
  <PresentationFormat>Widescreen</PresentationFormat>
  <Paragraphs>228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맑은 고딕</vt:lpstr>
      <vt:lpstr>Arial</vt:lpstr>
      <vt:lpstr>Calibri</vt:lpstr>
      <vt:lpstr>Cambria Math</vt:lpstr>
      <vt:lpstr>Office 테마</vt:lpstr>
      <vt:lpstr>Stochastic Exposure Coding for  Handling Multi-ToF-Camera Interference</vt:lpstr>
      <vt:lpstr>3D Time-of-Flight (ToF) Revolution</vt:lpstr>
      <vt:lpstr>Issue: Interference between Multiple ToF Cameras</vt:lpstr>
      <vt:lpstr>Interference in Continuous-Wave ToF (C-ToF) Imaging</vt:lpstr>
      <vt:lpstr>AC Interference: Structured Depth Errors</vt:lpstr>
      <vt:lpstr>DC Interference: Random Depth Errors</vt:lpstr>
      <vt:lpstr>Conventional Approaches</vt:lpstr>
      <vt:lpstr>Conventional Approaches</vt:lpstr>
      <vt:lpstr>Conventional Approaches</vt:lpstr>
      <vt:lpstr>How to Reduce DC Interference?</vt:lpstr>
      <vt:lpstr>Multi-ToF-Camera Imaging in the Wild</vt:lpstr>
      <vt:lpstr>Key Idea: Stochastic ON &amp; OFF without Synchronization </vt:lpstr>
      <vt:lpstr>Optimal ON Probability</vt:lpstr>
      <vt:lpstr>Simulation Results</vt:lpstr>
      <vt:lpstr>Hardware</vt:lpstr>
      <vt:lpstr>Hardware</vt:lpstr>
      <vt:lpstr>Experimental Results</vt:lpstr>
      <vt:lpstr>Low Energy Consumption Achievable</vt:lpstr>
      <vt:lpstr>Layered Coding Possible</vt:lpstr>
      <vt:lpstr>ToF Cameras are Everywhere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ACMToG Video</dc:title>
  <dc:creator>jongho</dc:creator>
  <cp:lastModifiedBy>Jongho Lee</cp:lastModifiedBy>
  <cp:revision>4581</cp:revision>
  <dcterms:created xsi:type="dcterms:W3CDTF">2016-02-08T23:46:07Z</dcterms:created>
  <dcterms:modified xsi:type="dcterms:W3CDTF">2019-10-18T17:43:19Z</dcterms:modified>
</cp:coreProperties>
</file>