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00"/>
    <a:srgbClr val="6699FF"/>
    <a:srgbClr val="0099FF"/>
    <a:srgbClr val="0066FF"/>
    <a:srgbClr val="6600FF"/>
    <a:srgbClr val="9966FF"/>
    <a:srgbClr val="00CCFF"/>
    <a:srgbClr val="00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71680" autoAdjust="0"/>
  </p:normalViewPr>
  <p:slideViewPr>
    <p:cSldViewPr snapToGrid="0">
      <p:cViewPr varScale="1">
        <p:scale>
          <a:sx n="83" d="100"/>
          <a:sy n="83" d="100"/>
        </p:scale>
        <p:origin x="1836" y="7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134034</TotalTime>
  <Words>1956</Words>
  <Application>Microsoft Office PowerPoint</Application>
  <PresentationFormat>Widescreen</PresentationFormat>
  <Paragraphs>844</Paragraphs>
  <Slides>61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  <vt:variant>
        <vt:lpstr>Custom Shows</vt:lpstr>
      </vt:variant>
      <vt:variant>
        <vt:i4>1</vt:i4>
      </vt:variant>
    </vt:vector>
  </HeadingPairs>
  <TitlesOfParts>
    <vt:vector size="70" baseType="lpstr">
      <vt:lpstr>굴림</vt:lpstr>
      <vt:lpstr>맑은 고딕</vt:lpstr>
      <vt:lpstr>Arial</vt:lpstr>
      <vt:lpstr>Calibri</vt:lpstr>
      <vt:lpstr>Cambria Math</vt:lpstr>
      <vt:lpstr>Times New Roman</vt:lpstr>
      <vt:lpstr>Verdana</vt:lpstr>
      <vt:lpstr>Office 테마</vt:lpstr>
      <vt:lpstr>Coding Scheme Optimization for  Fast Fluorescence Lifetime Imaging</vt:lpstr>
      <vt:lpstr>Fluorescence</vt:lpstr>
      <vt:lpstr>Fluorescence is Everywhere</vt:lpstr>
      <vt:lpstr>Fluorescence Spectrum</vt:lpstr>
      <vt:lpstr>Fluorescence Lifetime</vt:lpstr>
      <vt:lpstr>Fluorescence Lifetime Imaging (FLIM) Applications</vt:lpstr>
      <vt:lpstr>Time Domain FLIM (TD-FLIM)</vt:lpstr>
      <vt:lpstr>Time Domain FLIM (TD-FLIM)</vt:lpstr>
      <vt:lpstr>Time Domain FLIM (TD-FLIM)</vt:lpstr>
      <vt:lpstr>Frequency Domain FLIM (FD-FLIM)</vt:lpstr>
      <vt:lpstr>Frequency Domain FLIM (FD-FLIM)</vt:lpstr>
      <vt:lpstr>Frequency Domain FLIM (FD-FLIM)</vt:lpstr>
      <vt:lpstr>Continuous Wave Time-of-Flight (C-ToF)</vt:lpstr>
      <vt:lpstr>C-ToF Sensor</vt:lpstr>
      <vt:lpstr>Issue with FD-FLIM</vt:lpstr>
      <vt:lpstr>Our Goal</vt:lpstr>
      <vt:lpstr>Coding Scheme in FD-FLIM</vt:lpstr>
      <vt:lpstr>Coding Scheme in FD-FLIM</vt:lpstr>
      <vt:lpstr>Example: Coding Scheme and SNR in C-ToF Imaging</vt:lpstr>
      <vt:lpstr>Same Coding Scheme Works for FD-FLIM?</vt:lpstr>
      <vt:lpstr>Same Coding Scheme Works for FD-FLIM?</vt:lpstr>
      <vt:lpstr>Image Formation in FD-FLIM</vt:lpstr>
      <vt:lpstr>Image Formation in FD-FLIM</vt:lpstr>
      <vt:lpstr>Image Formation in FD-FLIM</vt:lpstr>
      <vt:lpstr>FD-FLIM Imaging Model</vt:lpstr>
      <vt:lpstr>FD-FLIM Imaging Model</vt:lpstr>
      <vt:lpstr>FD-FLIM Imaging Model</vt:lpstr>
      <vt:lpstr>FD-FLIM Imaging Model</vt:lpstr>
      <vt:lpstr>Imaging: From Unknowns to Intensities</vt:lpstr>
      <vt:lpstr>FD-FLIM Imaging Model</vt:lpstr>
      <vt:lpstr>Imaging: From Unknowns to Intensities</vt:lpstr>
      <vt:lpstr>Imaging: From Unknowns to Intensities</vt:lpstr>
      <vt:lpstr>Decoding: From Intensities to Unknowns</vt:lpstr>
      <vt:lpstr>Noise Model</vt:lpstr>
      <vt:lpstr>Decoding: From Noisy Intensities to Lifetime</vt:lpstr>
      <vt:lpstr>Lifetime Error</vt:lpstr>
      <vt:lpstr>Coding Scheme &amp; Lifetime Error</vt:lpstr>
      <vt:lpstr>Coding Scheme &amp; Lifetime Error</vt:lpstr>
      <vt:lpstr>Coding Scheme &amp; Lifetime Error</vt:lpstr>
      <vt:lpstr>Coding Scheme &amp; Lifetime Error</vt:lpstr>
      <vt:lpstr>Mean Lifetime Error as Objective</vt:lpstr>
      <vt:lpstr>Optimization with Mean Lifetime Error Objective</vt:lpstr>
      <vt:lpstr>Fast Surrogate: First-order Approximation</vt:lpstr>
      <vt:lpstr>Fast Surrogate: First-order Approximation</vt:lpstr>
      <vt:lpstr>Fast Surrogate: First-order Approximation</vt:lpstr>
      <vt:lpstr>Objective Runtime Comparison</vt:lpstr>
      <vt:lpstr>Objective Evaluation Comparison</vt:lpstr>
      <vt:lpstr>Considered Coding Scheme Space</vt:lpstr>
      <vt:lpstr>Considered Coding Scheme Space</vt:lpstr>
      <vt:lpstr>Proposed Coding Scheme: Expo – Square</vt:lpstr>
      <vt:lpstr>Results</vt:lpstr>
      <vt:lpstr>Simulation: Brain Tissue Lifetime Images</vt:lpstr>
      <vt:lpstr>Simulation: Adipose Tissue Lifetime Images</vt:lpstr>
      <vt:lpstr>PowerPoint Presentation</vt:lpstr>
      <vt:lpstr>Cuvettes containing Solutions with Different Lifetimes</vt:lpstr>
      <vt:lpstr>Lifetime Images at the Same Acquisition Time</vt:lpstr>
      <vt:lpstr>Solid Samples with Different Lifetimes</vt:lpstr>
      <vt:lpstr>Lifetime Images: Sinusoid – Sinusoid (Conventional)</vt:lpstr>
      <vt:lpstr>Lifetime Images: Exp- Square (Proposed)</vt:lpstr>
      <vt:lpstr>Comparison at Different Acquisition Times </vt:lpstr>
      <vt:lpstr>Summary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ACMToG Video</dc:title>
  <dc:creator>jongho</dc:creator>
  <cp:lastModifiedBy>JONGHO LEE</cp:lastModifiedBy>
  <cp:revision>3906</cp:revision>
  <dcterms:created xsi:type="dcterms:W3CDTF">2016-02-08T23:46:07Z</dcterms:created>
  <dcterms:modified xsi:type="dcterms:W3CDTF">2019-08-05T15:47:54Z</dcterms:modified>
</cp:coreProperties>
</file>